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8" r:id="rId3"/>
    <p:sldId id="269" r:id="rId4"/>
    <p:sldId id="270" r:id="rId5"/>
    <p:sldId id="271" r:id="rId6"/>
  </p:sldIdLst>
  <p:sldSz cx="6858000" cy="9906000" type="A4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72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11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FEA3C-7966-4A06-8B3D-FB77E0B020B4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BCF87-DCAE-4057-A3A0-272D2BE816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63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FEA3C-7966-4A06-8B3D-FB77E0B020B4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BCF87-DCAE-4057-A3A0-272D2BE816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933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FEA3C-7966-4A06-8B3D-FB77E0B020B4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BCF87-DCAE-4057-A3A0-272D2BE816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306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FEA3C-7966-4A06-8B3D-FB77E0B020B4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BCF87-DCAE-4057-A3A0-272D2BE816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14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FEA3C-7966-4A06-8B3D-FB77E0B020B4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BCF87-DCAE-4057-A3A0-272D2BE816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5558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FEA3C-7966-4A06-8B3D-FB77E0B020B4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BCF87-DCAE-4057-A3A0-272D2BE816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745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FEA3C-7966-4A06-8B3D-FB77E0B020B4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BCF87-DCAE-4057-A3A0-272D2BE816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220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FEA3C-7966-4A06-8B3D-FB77E0B020B4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BCF87-DCAE-4057-A3A0-272D2BE816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485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FEA3C-7966-4A06-8B3D-FB77E0B020B4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BCF87-DCAE-4057-A3A0-272D2BE816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41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FEA3C-7966-4A06-8B3D-FB77E0B020B4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BCF87-DCAE-4057-A3A0-272D2BE816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462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FEA3C-7966-4A06-8B3D-FB77E0B020B4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BCF87-DCAE-4057-A3A0-272D2BE816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067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FEA3C-7966-4A06-8B3D-FB77E0B020B4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BCF87-DCAE-4057-A3A0-272D2BE816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132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17527" y="3168403"/>
            <a:ext cx="5224117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sz="3000" b="1" dirty="0" smtClean="0">
              <a:solidFill>
                <a:srgbClr val="323E4F"/>
              </a:solidFill>
              <a:latin typeface="+mj-lt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1" i="1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Exam Preparation Theory </a:t>
            </a:r>
            <a:r>
              <a:rPr kumimoji="0" lang="en-GB" sz="2400" b="1" i="1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Workbook</a:t>
            </a: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sz="8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Name: ……………………………………………..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b="1" dirty="0" smtClean="0">
              <a:solidFill>
                <a:srgbClr val="7030A0"/>
              </a:solidFill>
              <a:latin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cs typeface="Times New Roman" pitchFamily="18" charset="0"/>
              </a:rPr>
              <a:t>&gt; Please keep</a:t>
            </a:r>
            <a:r>
              <a:rPr kumimoji="0" lang="en-GB" sz="1600" b="1" i="1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cs typeface="Times New Roman" pitchFamily="18" charset="0"/>
              </a:rPr>
              <a:t> this as a revision resource for the exam &lt; </a:t>
            </a:r>
            <a:endParaRPr kumimoji="0" lang="en-GB" sz="1600" b="1" i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4872" y="194872"/>
            <a:ext cx="6430780" cy="94587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1533061" y="5938392"/>
            <a:ext cx="38476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800" b="1" dirty="0" smtClean="0">
                <a:solidFill>
                  <a:srgbClr val="7030A0"/>
                </a:solidFill>
              </a:rPr>
              <a:t>A LEVEL</a:t>
            </a:r>
            <a:endParaRPr lang="en-GB" sz="8800" b="1" dirty="0">
              <a:solidFill>
                <a:srgbClr val="7030A0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7058" y="2455457"/>
            <a:ext cx="22479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P:\Drayton Logo\Drayton Manor logo filled 201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883" y="1152120"/>
            <a:ext cx="1223963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55227" y="7616388"/>
            <a:ext cx="5403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Materials, Comparing Material Properties and their Suitability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775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4872" y="194872"/>
            <a:ext cx="6430780" cy="94587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29784" y="359764"/>
            <a:ext cx="6071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Exam Style Practice Question on </a:t>
            </a:r>
            <a:r>
              <a:rPr lang="en-GB" sz="1600" dirty="0"/>
              <a:t>Materials, Comparing Material Properties and their Suitability</a:t>
            </a:r>
            <a:endParaRPr lang="en-GB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329784" y="863210"/>
            <a:ext cx="607101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/>
              <a:t>Question </a:t>
            </a:r>
            <a:r>
              <a:rPr lang="en-GB" sz="1100" b="1" dirty="0" smtClean="0"/>
              <a:t>1</a:t>
            </a:r>
            <a:endParaRPr lang="en-GB" sz="1100" b="1" dirty="0" smtClean="0"/>
          </a:p>
          <a:p>
            <a:endParaRPr lang="en-GB" sz="1100" b="1" dirty="0"/>
          </a:p>
          <a:p>
            <a:endParaRPr lang="en-GB" sz="1100" b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329784" y="1163292"/>
            <a:ext cx="5975222" cy="487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/>
              <a:t>Figure 1 </a:t>
            </a:r>
            <a:r>
              <a:rPr lang="en-GB" sz="1100" dirty="0" smtClean="0"/>
              <a:t>and </a:t>
            </a:r>
            <a:r>
              <a:rPr lang="en-GB" sz="1100" b="1" dirty="0" smtClean="0"/>
              <a:t>Figure 2 </a:t>
            </a:r>
            <a:r>
              <a:rPr lang="en-GB" sz="1100" dirty="0" smtClean="0"/>
              <a:t>show two teapots.</a:t>
            </a:r>
            <a:endParaRPr lang="en-GB" sz="1100" dirty="0" smtClean="0"/>
          </a:p>
          <a:p>
            <a:endParaRPr lang="en-GB" sz="300" dirty="0" smtClean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 smtClean="0"/>
          </a:p>
          <a:p>
            <a:r>
              <a:rPr lang="en-GB" sz="1100" dirty="0" smtClean="0"/>
              <a:t>1</a:t>
            </a:r>
            <a:r>
              <a:rPr lang="en-GB" sz="1100" dirty="0" smtClean="0"/>
              <a:t> For each teapot, compare the materials used and their suitability.</a:t>
            </a:r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5810351" y="3444869"/>
            <a:ext cx="75854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i="1" dirty="0" smtClean="0"/>
              <a:t>( 8 marks)</a:t>
            </a:r>
            <a:endParaRPr lang="en-GB" sz="1100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634243" y="3042984"/>
            <a:ext cx="24022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 smtClean="0"/>
              <a:t>Figure 1: </a:t>
            </a:r>
            <a:r>
              <a:rPr lang="en-GB" sz="1050" b="1" dirty="0" smtClean="0"/>
              <a:t>Metal Teapot (Stainless Steel)</a:t>
            </a:r>
            <a:endParaRPr lang="en-GB" sz="1050" b="1" dirty="0"/>
          </a:p>
        </p:txBody>
      </p:sp>
      <p:pic>
        <p:nvPicPr>
          <p:cNvPr id="1026" name="Picture 2" descr="Image result for metal teapo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12" t="15822" r="8187" b="17682"/>
          <a:stretch/>
        </p:blipFill>
        <p:spPr bwMode="auto">
          <a:xfrm>
            <a:off x="956587" y="1553125"/>
            <a:ext cx="1757549" cy="1401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3744106" y="3034181"/>
            <a:ext cx="24022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 smtClean="0"/>
              <a:t>Figure </a:t>
            </a:r>
            <a:r>
              <a:rPr lang="en-GB" sz="1050" b="1" dirty="0" smtClean="0"/>
              <a:t>2: Ceramic Teapot </a:t>
            </a:r>
            <a:endParaRPr lang="en-GB" sz="1050" b="1" dirty="0"/>
          </a:p>
        </p:txBody>
      </p:sp>
      <p:pic>
        <p:nvPicPr>
          <p:cNvPr id="1028" name="Picture 4" descr="Image result for teapo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0909" y="1728446"/>
            <a:ext cx="2275432" cy="1334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4399"/>
              </p:ext>
            </p:extLst>
          </p:nvPr>
        </p:nvGraphicFramePr>
        <p:xfrm>
          <a:off x="455358" y="3678403"/>
          <a:ext cx="5909807" cy="5943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09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685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685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85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6149494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9992508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3325578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395695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1115738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0534743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0908569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2225389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1989880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6028028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21126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78981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8094782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5911528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1950012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0493665"/>
                  </a:ext>
                </a:extLst>
              </a:tr>
              <a:tr h="20685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10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4872" y="194872"/>
            <a:ext cx="6430780" cy="94587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29784" y="359764"/>
            <a:ext cx="6071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Exam Style Practice Question on </a:t>
            </a:r>
            <a:r>
              <a:rPr lang="en-GB" sz="1600" dirty="0"/>
              <a:t>Materials, Comparing Material Properties and their Suitability</a:t>
            </a:r>
            <a:endParaRPr lang="en-GB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329784" y="863210"/>
            <a:ext cx="607101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/>
              <a:t>Question </a:t>
            </a:r>
            <a:r>
              <a:rPr lang="en-GB" sz="1100" b="1" dirty="0"/>
              <a:t>2</a:t>
            </a:r>
            <a:endParaRPr lang="en-GB" sz="1100" b="1" dirty="0" smtClean="0"/>
          </a:p>
          <a:p>
            <a:endParaRPr lang="en-GB" sz="1100" b="1" dirty="0"/>
          </a:p>
          <a:p>
            <a:endParaRPr lang="en-GB" sz="1100" b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329784" y="1163292"/>
            <a:ext cx="5975222" cy="487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/>
              <a:t>Figure 1 </a:t>
            </a:r>
            <a:r>
              <a:rPr lang="en-GB" sz="1100" dirty="0" smtClean="0"/>
              <a:t>and </a:t>
            </a:r>
            <a:r>
              <a:rPr lang="en-GB" sz="1100" b="1" dirty="0" smtClean="0"/>
              <a:t>Figure 2 </a:t>
            </a:r>
            <a:r>
              <a:rPr lang="en-GB" sz="1100" dirty="0" smtClean="0"/>
              <a:t>show two pedal bins.</a:t>
            </a:r>
            <a:endParaRPr lang="en-GB" sz="1100" dirty="0" smtClean="0"/>
          </a:p>
          <a:p>
            <a:endParaRPr lang="en-GB" sz="300" dirty="0" smtClean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 smtClean="0"/>
          </a:p>
          <a:p>
            <a:r>
              <a:rPr lang="en-GB" sz="1100" dirty="0" smtClean="0"/>
              <a:t>1</a:t>
            </a:r>
            <a:r>
              <a:rPr lang="en-GB" sz="1100" dirty="0" smtClean="0"/>
              <a:t> For each bin, compare the materials used and their suitability.</a:t>
            </a:r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5810351" y="3444869"/>
            <a:ext cx="75854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i="1" dirty="0" smtClean="0"/>
              <a:t>( 8 marks)</a:t>
            </a:r>
            <a:endParaRPr lang="en-GB" sz="1100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634243" y="3042984"/>
            <a:ext cx="27892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 smtClean="0"/>
              <a:t>Figure 1: </a:t>
            </a:r>
            <a:r>
              <a:rPr lang="en-GB" sz="1050" b="1" dirty="0" smtClean="0"/>
              <a:t>Metal Pedal Bin (Stainless Steel)</a:t>
            </a:r>
            <a:endParaRPr lang="en-GB" sz="105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586361" y="3033109"/>
            <a:ext cx="28806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 smtClean="0"/>
              <a:t>Figure </a:t>
            </a:r>
            <a:r>
              <a:rPr lang="en-GB" sz="1050" b="1" dirty="0" smtClean="0"/>
              <a:t>2: Plastic Pedal Bin (Polypropylene)</a:t>
            </a:r>
            <a:endParaRPr lang="en-GB" sz="1050" b="1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455358" y="3678403"/>
          <a:ext cx="5909807" cy="5943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09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685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685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85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6149494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9992508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3325578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395695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1115738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0534743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0908569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2225389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1989880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6028028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21126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78981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8094782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5911528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1950012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0493665"/>
                  </a:ext>
                </a:extLst>
              </a:tr>
              <a:tr h="20685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2050" name="Picture 2" descr="Image result for metal bi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243" y="1573882"/>
            <a:ext cx="2475659" cy="1452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plastic pedal bi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7915" y="1539566"/>
            <a:ext cx="1494615" cy="1494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503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4872" y="194872"/>
            <a:ext cx="6430780" cy="94587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29784" y="359764"/>
            <a:ext cx="6071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Exam Style Practice Question on </a:t>
            </a:r>
            <a:r>
              <a:rPr lang="en-GB" sz="1600" dirty="0"/>
              <a:t>Materials, Comparing Material Properties and their Suitability</a:t>
            </a:r>
            <a:endParaRPr lang="en-GB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329784" y="863210"/>
            <a:ext cx="607101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/>
              <a:t>Question </a:t>
            </a:r>
            <a:r>
              <a:rPr lang="en-GB" sz="1100" b="1" dirty="0"/>
              <a:t>2</a:t>
            </a:r>
            <a:endParaRPr lang="en-GB" sz="1100" b="1" dirty="0" smtClean="0"/>
          </a:p>
          <a:p>
            <a:endParaRPr lang="en-GB" sz="1100" b="1" dirty="0"/>
          </a:p>
          <a:p>
            <a:endParaRPr lang="en-GB" sz="1100" b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329784" y="1163292"/>
            <a:ext cx="597522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/>
              <a:t>Two irons are shown below:</a:t>
            </a:r>
            <a:endParaRPr lang="en-GB" sz="1100" dirty="0" smtClean="0"/>
          </a:p>
          <a:p>
            <a:endParaRPr lang="en-GB" sz="300" dirty="0" smtClean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 smtClean="0"/>
          </a:p>
          <a:p>
            <a:r>
              <a:rPr lang="en-GB" sz="1100" dirty="0"/>
              <a:t>2</a:t>
            </a:r>
            <a:r>
              <a:rPr lang="en-GB" sz="1100" dirty="0" smtClean="0"/>
              <a:t> Two irons are shown in </a:t>
            </a:r>
            <a:r>
              <a:rPr lang="en-GB" sz="1100" b="1" dirty="0" smtClean="0"/>
              <a:t>Figures 1 </a:t>
            </a:r>
            <a:r>
              <a:rPr lang="en-GB" sz="1100" dirty="0" smtClean="0"/>
              <a:t>and</a:t>
            </a:r>
            <a:r>
              <a:rPr lang="en-GB" sz="1100" b="1" dirty="0" smtClean="0"/>
              <a:t> 2</a:t>
            </a:r>
            <a:r>
              <a:rPr lang="en-GB" sz="1100" dirty="0" smtClean="0"/>
              <a:t>. Discuss the technological; developments that have allowed the evolution of the product.</a:t>
            </a:r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5705162" y="3159568"/>
            <a:ext cx="75854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i="1" dirty="0" smtClean="0"/>
              <a:t>( 9 marks)</a:t>
            </a:r>
            <a:endParaRPr lang="en-GB" sz="1100" i="1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455358" y="3678403"/>
          <a:ext cx="5909807" cy="5943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09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685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685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85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6149494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9992508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3325578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395695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1115738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0534743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0908569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2225389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1989880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6028028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21126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78981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8094782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5911528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1950012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0493665"/>
                  </a:ext>
                </a:extLst>
              </a:tr>
              <a:tr h="20685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3074" name="Picture 2" descr="Image result for old iron]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34" t="1954" r="15363" b="16015"/>
          <a:stretch/>
        </p:blipFill>
        <p:spPr bwMode="auto">
          <a:xfrm>
            <a:off x="1227339" y="1570220"/>
            <a:ext cx="2090056" cy="1748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mage result for modern ir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450" y="1493993"/>
            <a:ext cx="209550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877758" y="1734908"/>
            <a:ext cx="27892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 smtClean="0"/>
              <a:t>Figure 1</a:t>
            </a:r>
            <a:r>
              <a:rPr lang="en-GB" sz="1050" b="1" dirty="0" smtClean="0"/>
              <a:t>:</a:t>
            </a:r>
            <a:endParaRPr lang="en-GB" sz="105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576243" y="1734908"/>
            <a:ext cx="28806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 smtClean="0"/>
              <a:t>Figure </a:t>
            </a:r>
            <a:r>
              <a:rPr lang="en-GB" sz="1050" b="1" dirty="0" smtClean="0"/>
              <a:t>2:</a:t>
            </a:r>
            <a:endParaRPr lang="en-GB" sz="1050" b="1" dirty="0"/>
          </a:p>
        </p:txBody>
      </p:sp>
    </p:spTree>
    <p:extLst>
      <p:ext uri="{BB962C8B-B14F-4D97-AF65-F5344CB8AC3E}">
        <p14:creationId xmlns:p14="http://schemas.microsoft.com/office/powerpoint/2010/main" val="241749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4872" y="194872"/>
            <a:ext cx="6430780" cy="94587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29784" y="359764"/>
            <a:ext cx="6071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Exam Style Practice Question on </a:t>
            </a:r>
            <a:r>
              <a:rPr lang="en-GB" sz="1600" dirty="0"/>
              <a:t>Materials, Comparing Material Properties and their Suitability</a:t>
            </a:r>
            <a:endParaRPr lang="en-GB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329784" y="863210"/>
            <a:ext cx="607101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/>
              <a:t>Question </a:t>
            </a:r>
            <a:r>
              <a:rPr lang="en-GB" sz="1100" b="1" dirty="0"/>
              <a:t>2</a:t>
            </a:r>
            <a:endParaRPr lang="en-GB" sz="1100" b="1" dirty="0" smtClean="0"/>
          </a:p>
          <a:p>
            <a:endParaRPr lang="en-GB" sz="1100" b="1" dirty="0"/>
          </a:p>
          <a:p>
            <a:endParaRPr lang="en-GB" sz="1100" b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329784" y="1163292"/>
            <a:ext cx="597522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/>
              <a:t>Two toothbrushes are shown below:</a:t>
            </a:r>
            <a:endParaRPr lang="en-GB" sz="1100" dirty="0" smtClean="0"/>
          </a:p>
          <a:p>
            <a:endParaRPr lang="en-GB" sz="300" dirty="0" smtClean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 smtClean="0"/>
          </a:p>
          <a:p>
            <a:r>
              <a:rPr lang="en-GB" sz="1100" dirty="0"/>
              <a:t>2</a:t>
            </a:r>
            <a:r>
              <a:rPr lang="en-GB" sz="1100" dirty="0" smtClean="0"/>
              <a:t> Two </a:t>
            </a:r>
            <a:r>
              <a:rPr lang="en-GB" sz="1100" dirty="0" smtClean="0"/>
              <a:t>toothbrushes</a:t>
            </a:r>
            <a:r>
              <a:rPr lang="en-GB" sz="1100" dirty="0" smtClean="0"/>
              <a:t> are shown in </a:t>
            </a:r>
            <a:r>
              <a:rPr lang="en-GB" sz="1100" b="1" dirty="0" smtClean="0"/>
              <a:t>Figures 1 </a:t>
            </a:r>
            <a:r>
              <a:rPr lang="en-GB" sz="1100" dirty="0" smtClean="0"/>
              <a:t>and</a:t>
            </a:r>
            <a:r>
              <a:rPr lang="en-GB" sz="1100" b="1" dirty="0" smtClean="0"/>
              <a:t> 2</a:t>
            </a:r>
            <a:r>
              <a:rPr lang="en-GB" sz="1100" dirty="0" smtClean="0"/>
              <a:t>. Discuss the technological; developments that have allowed the evolution of the product.</a:t>
            </a:r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5705162" y="3159568"/>
            <a:ext cx="75854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i="1" dirty="0" smtClean="0"/>
              <a:t>( 9 marks)</a:t>
            </a:r>
            <a:endParaRPr lang="en-GB" sz="1100" i="1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455358" y="3678403"/>
          <a:ext cx="5909807" cy="5943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09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685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685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85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6149494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9992508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3325578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395695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1115738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0534743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0908569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2225389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1989880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6028028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21126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78981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8094782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5911528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1950012"/>
                  </a:ext>
                </a:extLst>
              </a:tr>
              <a:tr h="173633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0493665"/>
                  </a:ext>
                </a:extLst>
              </a:tr>
              <a:tr h="20685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877758" y="1734908"/>
            <a:ext cx="27892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 smtClean="0"/>
              <a:t>Figure 1</a:t>
            </a:r>
            <a:r>
              <a:rPr lang="en-GB" sz="1050" b="1" dirty="0" smtClean="0"/>
              <a:t>:</a:t>
            </a:r>
            <a:endParaRPr lang="en-GB" sz="105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332991" y="976202"/>
            <a:ext cx="28806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 smtClean="0"/>
              <a:t>Figure </a:t>
            </a:r>
            <a:r>
              <a:rPr lang="en-GB" sz="1050" b="1" dirty="0" smtClean="0"/>
              <a:t>2:</a:t>
            </a:r>
            <a:endParaRPr lang="en-GB" sz="1050" b="1" dirty="0"/>
          </a:p>
        </p:txBody>
      </p:sp>
      <p:pic>
        <p:nvPicPr>
          <p:cNvPr id="4098" name="Picture 2" descr="Image result for victorian toothbrush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7" t="29953" r="4841" b="28959"/>
          <a:stretch/>
        </p:blipFill>
        <p:spPr bwMode="auto">
          <a:xfrm rot="9900000">
            <a:off x="422292" y="1923194"/>
            <a:ext cx="2923580" cy="882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Image result for modern toothbrush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50" t="384" r="29137" b="1"/>
          <a:stretch/>
        </p:blipFill>
        <p:spPr bwMode="auto">
          <a:xfrm>
            <a:off x="4008877" y="1261781"/>
            <a:ext cx="1575638" cy="1795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818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560</TotalTime>
  <Words>257</Words>
  <Application>Microsoft Office PowerPoint</Application>
  <PresentationFormat>A4 Paper (210x297 mm)</PresentationFormat>
  <Paragraphs>138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Alexander Tomlinson</dc:creator>
  <cp:lastModifiedBy>Miss N Walshe</cp:lastModifiedBy>
  <cp:revision>24</cp:revision>
  <cp:lastPrinted>2015-04-13T14:39:21Z</cp:lastPrinted>
  <dcterms:created xsi:type="dcterms:W3CDTF">2013-08-20T13:03:05Z</dcterms:created>
  <dcterms:modified xsi:type="dcterms:W3CDTF">2019-05-14T15:06:35Z</dcterms:modified>
</cp:coreProperties>
</file>