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659" r:id="rId3"/>
    <p:sldId id="547" r:id="rId4"/>
    <p:sldId id="640" r:id="rId5"/>
    <p:sldId id="650" r:id="rId6"/>
    <p:sldId id="643" r:id="rId7"/>
    <p:sldId id="649" r:id="rId8"/>
    <p:sldId id="647" r:id="rId9"/>
    <p:sldId id="648" r:id="rId10"/>
    <p:sldId id="651" r:id="rId11"/>
    <p:sldId id="566" r:id="rId12"/>
    <p:sldId id="660" r:id="rId13"/>
    <p:sldId id="664" r:id="rId14"/>
    <p:sldId id="662" r:id="rId15"/>
    <p:sldId id="546" r:id="rId16"/>
    <p:sldId id="661" r:id="rId17"/>
    <p:sldId id="587" r:id="rId18"/>
    <p:sldId id="568" r:id="rId19"/>
    <p:sldId id="590" r:id="rId20"/>
    <p:sldId id="588" r:id="rId21"/>
    <p:sldId id="589" r:id="rId22"/>
    <p:sldId id="658" r:id="rId23"/>
    <p:sldId id="654" r:id="rId24"/>
    <p:sldId id="665" r:id="rId25"/>
    <p:sldId id="579" r:id="rId26"/>
    <p:sldId id="663" r:id="rId27"/>
    <p:sldId id="620" r:id="rId28"/>
    <p:sldId id="645" r:id="rId29"/>
    <p:sldId id="653" r:id="rId30"/>
    <p:sldId id="65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F63DC2-354F-4718-A844-727CC51419DB}" type="doc">
      <dgm:prSet loTypeId="urn:microsoft.com/office/officeart/2011/layout/HexagonRadial" loCatId="cycle" qsTypeId="urn:microsoft.com/office/officeart/2005/8/quickstyle/simple1" qsCatId="simple" csTypeId="urn:microsoft.com/office/officeart/2005/8/colors/accent4_5" csCatId="accent4" phldr="1"/>
      <dgm:spPr/>
      <dgm:t>
        <a:bodyPr/>
        <a:lstStyle/>
        <a:p>
          <a:endParaRPr lang="en-US"/>
        </a:p>
      </dgm:t>
    </dgm:pt>
    <dgm:pt modelId="{71527970-BED9-4C9A-94CC-82524C19858F}">
      <dgm:prSet phldrT="[Text]" custT="1"/>
      <dgm:spPr/>
      <dgm:t>
        <a:bodyPr/>
        <a:lstStyle/>
        <a:p>
          <a:r>
            <a:rPr lang="en-US" sz="2400"/>
            <a:t>A strong culture of attending school</a:t>
          </a:r>
        </a:p>
      </dgm:t>
    </dgm:pt>
    <dgm:pt modelId="{180DDB4C-48FA-4E6D-BD05-59268BC19D77}" type="parTrans" cxnId="{CB078B54-D21F-419A-9CEC-EB3678B3AB69}">
      <dgm:prSet/>
      <dgm:spPr/>
      <dgm:t>
        <a:bodyPr/>
        <a:lstStyle/>
        <a:p>
          <a:endParaRPr lang="en-US"/>
        </a:p>
      </dgm:t>
    </dgm:pt>
    <dgm:pt modelId="{C8C31A85-57B0-41A4-A689-B60A272D5E5B}" type="sibTrans" cxnId="{CB078B54-D21F-419A-9CEC-EB3678B3AB69}">
      <dgm:prSet/>
      <dgm:spPr/>
      <dgm:t>
        <a:bodyPr/>
        <a:lstStyle/>
        <a:p>
          <a:endParaRPr lang="en-US"/>
        </a:p>
      </dgm:t>
    </dgm:pt>
    <dgm:pt modelId="{0EDCCBD7-E4BE-49A9-886C-D236802DD513}">
      <dgm:prSet phldrT="[Text]" custT="1"/>
      <dgm:spPr/>
      <dgm:t>
        <a:bodyPr/>
        <a:lstStyle/>
        <a:p>
          <a:r>
            <a:rPr lang="en-US" sz="1800"/>
            <a:t>1. Value of attendance </a:t>
          </a:r>
        </a:p>
      </dgm:t>
    </dgm:pt>
    <dgm:pt modelId="{2AA4CDB8-6037-4E87-978E-710278CCF87A}" type="parTrans" cxnId="{E1B47038-DEF3-4838-AEB8-21AD3777D684}">
      <dgm:prSet/>
      <dgm:spPr/>
      <dgm:t>
        <a:bodyPr/>
        <a:lstStyle/>
        <a:p>
          <a:endParaRPr lang="en-US"/>
        </a:p>
      </dgm:t>
    </dgm:pt>
    <dgm:pt modelId="{FCD6E72B-934C-4B18-9080-AB8BB1F44B02}" type="sibTrans" cxnId="{E1B47038-DEF3-4838-AEB8-21AD3777D684}">
      <dgm:prSet/>
      <dgm:spPr/>
      <dgm:t>
        <a:bodyPr/>
        <a:lstStyle/>
        <a:p>
          <a:endParaRPr lang="en-US"/>
        </a:p>
      </dgm:t>
    </dgm:pt>
    <dgm:pt modelId="{D5A664A7-0678-45E7-8E62-7AAB6C3DC766}">
      <dgm:prSet phldrT="[Text]" custT="1"/>
      <dgm:spPr/>
      <dgm:t>
        <a:bodyPr/>
        <a:lstStyle/>
        <a:p>
          <a:r>
            <a:rPr lang="en-US" sz="1800"/>
            <a:t>2. Partnerships</a:t>
          </a:r>
        </a:p>
      </dgm:t>
    </dgm:pt>
    <dgm:pt modelId="{2A94A0E9-275C-4AB9-9C4E-805309BB1884}" type="parTrans" cxnId="{C69CC3DF-D0D6-409D-8E9D-4152C7196ABA}">
      <dgm:prSet/>
      <dgm:spPr/>
      <dgm:t>
        <a:bodyPr/>
        <a:lstStyle/>
        <a:p>
          <a:endParaRPr lang="en-US"/>
        </a:p>
      </dgm:t>
    </dgm:pt>
    <dgm:pt modelId="{B67BA5EC-D0DF-42E0-87B8-2DA8D18520BA}" type="sibTrans" cxnId="{C69CC3DF-D0D6-409D-8E9D-4152C7196ABA}">
      <dgm:prSet/>
      <dgm:spPr/>
      <dgm:t>
        <a:bodyPr/>
        <a:lstStyle/>
        <a:p>
          <a:endParaRPr lang="en-US"/>
        </a:p>
      </dgm:t>
    </dgm:pt>
    <dgm:pt modelId="{1B163F7A-ED60-45DC-ABC5-64BF78695AE7}">
      <dgm:prSet phldrT="[Text]" custT="1"/>
      <dgm:spPr/>
      <dgm:t>
        <a:bodyPr/>
        <a:lstStyle/>
        <a:p>
          <a:r>
            <a:rPr lang="en-US" sz="1800"/>
            <a:t>3. Structure</a:t>
          </a:r>
        </a:p>
      </dgm:t>
    </dgm:pt>
    <dgm:pt modelId="{77ADB2ED-B9D1-4BB2-BCB2-31669FFA2DD3}" type="parTrans" cxnId="{23F5A1F4-B230-46FA-84C1-72F75327FF20}">
      <dgm:prSet/>
      <dgm:spPr/>
      <dgm:t>
        <a:bodyPr/>
        <a:lstStyle/>
        <a:p>
          <a:endParaRPr lang="en-US"/>
        </a:p>
      </dgm:t>
    </dgm:pt>
    <dgm:pt modelId="{3D808BA6-EAA9-46E9-A6B0-4EE2D14A0AD5}" type="sibTrans" cxnId="{23F5A1F4-B230-46FA-84C1-72F75327FF20}">
      <dgm:prSet/>
      <dgm:spPr/>
      <dgm:t>
        <a:bodyPr/>
        <a:lstStyle/>
        <a:p>
          <a:endParaRPr lang="en-US"/>
        </a:p>
      </dgm:t>
    </dgm:pt>
    <dgm:pt modelId="{869E8BA9-886D-4810-A717-747609ACF863}">
      <dgm:prSet phldrT="[Text]" custT="1"/>
      <dgm:spPr/>
      <dgm:t>
        <a:bodyPr/>
        <a:lstStyle/>
        <a:p>
          <a:r>
            <a:rPr lang="en-US" sz="1800"/>
            <a:t>4. Data and Systems</a:t>
          </a:r>
        </a:p>
      </dgm:t>
    </dgm:pt>
    <dgm:pt modelId="{81D4364B-664F-4F40-9BA6-9BE58443E1E7}" type="parTrans" cxnId="{BB1BD3C4-6AF0-4120-8C1D-EEDC69340713}">
      <dgm:prSet/>
      <dgm:spPr/>
      <dgm:t>
        <a:bodyPr/>
        <a:lstStyle/>
        <a:p>
          <a:endParaRPr lang="en-US"/>
        </a:p>
      </dgm:t>
    </dgm:pt>
    <dgm:pt modelId="{807DC30C-918A-4F72-BFA2-A526CA7D6E62}" type="sibTrans" cxnId="{BB1BD3C4-6AF0-4120-8C1D-EEDC69340713}">
      <dgm:prSet/>
      <dgm:spPr/>
      <dgm:t>
        <a:bodyPr/>
        <a:lstStyle/>
        <a:p>
          <a:endParaRPr lang="en-US"/>
        </a:p>
      </dgm:t>
    </dgm:pt>
    <dgm:pt modelId="{12B2A5C2-0F8D-4643-B4B5-C89FA0701BB7}">
      <dgm:prSet phldrT="[Text]" custT="1"/>
      <dgm:spPr/>
      <dgm:t>
        <a:bodyPr/>
        <a:lstStyle/>
        <a:p>
          <a:r>
            <a:rPr lang="en-US" sz="1800"/>
            <a:t>5. Effective Interventions</a:t>
          </a:r>
        </a:p>
      </dgm:t>
    </dgm:pt>
    <dgm:pt modelId="{2A71B9FF-3650-4C21-A380-30BBFBD2EAE9}" type="parTrans" cxnId="{2D45FF4E-BF3A-4681-9DDB-2ED295EBE3C3}">
      <dgm:prSet/>
      <dgm:spPr/>
      <dgm:t>
        <a:bodyPr/>
        <a:lstStyle/>
        <a:p>
          <a:endParaRPr lang="en-US"/>
        </a:p>
      </dgm:t>
    </dgm:pt>
    <dgm:pt modelId="{1DAD145F-E029-4CB5-B415-AEB0D4975CF7}" type="sibTrans" cxnId="{2D45FF4E-BF3A-4681-9DDB-2ED295EBE3C3}">
      <dgm:prSet/>
      <dgm:spPr/>
      <dgm:t>
        <a:bodyPr/>
        <a:lstStyle/>
        <a:p>
          <a:endParaRPr lang="en-US"/>
        </a:p>
      </dgm:t>
    </dgm:pt>
    <dgm:pt modelId="{BE968662-220A-44DF-83FF-DAC229C9F0F5}">
      <dgm:prSet phldrT="[Text]" custT="1"/>
      <dgm:spPr/>
      <dgm:t>
        <a:bodyPr/>
        <a:lstStyle/>
        <a:p>
          <a:r>
            <a:rPr lang="en-US" sz="1800"/>
            <a:t>6. Quality Assurance </a:t>
          </a:r>
        </a:p>
      </dgm:t>
    </dgm:pt>
    <dgm:pt modelId="{A2B6E32D-1C2E-4121-A79B-9C28AE3A46FC}" type="parTrans" cxnId="{58F19A05-B9FF-48D3-AD7C-E9B1FCC56AD9}">
      <dgm:prSet/>
      <dgm:spPr/>
      <dgm:t>
        <a:bodyPr/>
        <a:lstStyle/>
        <a:p>
          <a:endParaRPr lang="en-US"/>
        </a:p>
      </dgm:t>
    </dgm:pt>
    <dgm:pt modelId="{45F9D3B2-5C41-4563-B0A6-CC1CCD0B1452}" type="sibTrans" cxnId="{58F19A05-B9FF-48D3-AD7C-E9B1FCC56AD9}">
      <dgm:prSet/>
      <dgm:spPr/>
      <dgm:t>
        <a:bodyPr/>
        <a:lstStyle/>
        <a:p>
          <a:endParaRPr lang="en-US"/>
        </a:p>
      </dgm:t>
    </dgm:pt>
    <dgm:pt modelId="{0D082607-F93C-4E6D-B0AE-85211618210D}" type="pres">
      <dgm:prSet presAssocID="{18F63DC2-354F-4718-A844-727CC51419DB}" presName="Name0" presStyleCnt="0">
        <dgm:presLayoutVars>
          <dgm:chMax val="1"/>
          <dgm:chPref val="1"/>
          <dgm:dir/>
          <dgm:animOne val="branch"/>
          <dgm:animLvl val="lvl"/>
        </dgm:presLayoutVars>
      </dgm:prSet>
      <dgm:spPr/>
    </dgm:pt>
    <dgm:pt modelId="{55E94CD1-94F0-498F-B12A-2E66AA801495}" type="pres">
      <dgm:prSet presAssocID="{71527970-BED9-4C9A-94CC-82524C19858F}" presName="Parent" presStyleLbl="node0" presStyleIdx="0" presStyleCnt="1">
        <dgm:presLayoutVars>
          <dgm:chMax val="6"/>
          <dgm:chPref val="6"/>
        </dgm:presLayoutVars>
      </dgm:prSet>
      <dgm:spPr/>
    </dgm:pt>
    <dgm:pt modelId="{AD4A3F4D-57B5-434C-8163-C976F535741F}" type="pres">
      <dgm:prSet presAssocID="{0EDCCBD7-E4BE-49A9-886C-D236802DD513}" presName="Accent1" presStyleCnt="0"/>
      <dgm:spPr/>
    </dgm:pt>
    <dgm:pt modelId="{457DD432-E4B7-44E9-8009-F80D7259186A}" type="pres">
      <dgm:prSet presAssocID="{0EDCCBD7-E4BE-49A9-886C-D236802DD513}" presName="Accent" presStyleLbl="bgShp" presStyleIdx="0" presStyleCnt="6"/>
      <dgm:spPr/>
    </dgm:pt>
    <dgm:pt modelId="{524AB9D4-30AC-4975-89D0-99A2000A34DE}" type="pres">
      <dgm:prSet presAssocID="{0EDCCBD7-E4BE-49A9-886C-D236802DD513}" presName="Child1" presStyleLbl="node1" presStyleIdx="0" presStyleCnt="6">
        <dgm:presLayoutVars>
          <dgm:chMax val="0"/>
          <dgm:chPref val="0"/>
          <dgm:bulletEnabled val="1"/>
        </dgm:presLayoutVars>
      </dgm:prSet>
      <dgm:spPr/>
    </dgm:pt>
    <dgm:pt modelId="{1E4BBDB8-B3FC-45D8-8019-9E43E87950C6}" type="pres">
      <dgm:prSet presAssocID="{D5A664A7-0678-45E7-8E62-7AAB6C3DC766}" presName="Accent2" presStyleCnt="0"/>
      <dgm:spPr/>
    </dgm:pt>
    <dgm:pt modelId="{44474026-C4F0-4D08-8A3A-1C6A58D97881}" type="pres">
      <dgm:prSet presAssocID="{D5A664A7-0678-45E7-8E62-7AAB6C3DC766}" presName="Accent" presStyleLbl="bgShp" presStyleIdx="1" presStyleCnt="6"/>
      <dgm:spPr/>
    </dgm:pt>
    <dgm:pt modelId="{42A60426-6CCB-4541-972E-A88F2BB8F839}" type="pres">
      <dgm:prSet presAssocID="{D5A664A7-0678-45E7-8E62-7AAB6C3DC766}" presName="Child2" presStyleLbl="node1" presStyleIdx="1" presStyleCnt="6" custScaleX="117567">
        <dgm:presLayoutVars>
          <dgm:chMax val="0"/>
          <dgm:chPref val="0"/>
          <dgm:bulletEnabled val="1"/>
        </dgm:presLayoutVars>
      </dgm:prSet>
      <dgm:spPr/>
    </dgm:pt>
    <dgm:pt modelId="{2258B8F2-91EC-4081-AA59-6BF3509FA74C}" type="pres">
      <dgm:prSet presAssocID="{1B163F7A-ED60-45DC-ABC5-64BF78695AE7}" presName="Accent3" presStyleCnt="0"/>
      <dgm:spPr/>
    </dgm:pt>
    <dgm:pt modelId="{02DC4248-8C7C-44E1-9AC5-4F17C130E38E}" type="pres">
      <dgm:prSet presAssocID="{1B163F7A-ED60-45DC-ABC5-64BF78695AE7}" presName="Accent" presStyleLbl="bgShp" presStyleIdx="2" presStyleCnt="6"/>
      <dgm:spPr/>
    </dgm:pt>
    <dgm:pt modelId="{6B48518E-D6AE-4C2B-8B1F-8F2491EE139F}" type="pres">
      <dgm:prSet presAssocID="{1B163F7A-ED60-45DC-ABC5-64BF78695AE7}" presName="Child3" presStyleLbl="node1" presStyleIdx="2" presStyleCnt="6">
        <dgm:presLayoutVars>
          <dgm:chMax val="0"/>
          <dgm:chPref val="0"/>
          <dgm:bulletEnabled val="1"/>
        </dgm:presLayoutVars>
      </dgm:prSet>
      <dgm:spPr/>
    </dgm:pt>
    <dgm:pt modelId="{AC2909C8-FC7D-489C-BEEE-96B8B9E4DAA2}" type="pres">
      <dgm:prSet presAssocID="{869E8BA9-886D-4810-A717-747609ACF863}" presName="Accent4" presStyleCnt="0"/>
      <dgm:spPr/>
    </dgm:pt>
    <dgm:pt modelId="{CB26755D-583F-4558-878D-16DC8394E323}" type="pres">
      <dgm:prSet presAssocID="{869E8BA9-886D-4810-A717-747609ACF863}" presName="Accent" presStyleLbl="bgShp" presStyleIdx="3" presStyleCnt="6"/>
      <dgm:spPr/>
    </dgm:pt>
    <dgm:pt modelId="{4AB26E10-EB55-4731-ABB5-160AA53C7EED}" type="pres">
      <dgm:prSet presAssocID="{869E8BA9-886D-4810-A717-747609ACF863}" presName="Child4" presStyleLbl="node1" presStyleIdx="3" presStyleCnt="6">
        <dgm:presLayoutVars>
          <dgm:chMax val="0"/>
          <dgm:chPref val="0"/>
          <dgm:bulletEnabled val="1"/>
        </dgm:presLayoutVars>
      </dgm:prSet>
      <dgm:spPr/>
    </dgm:pt>
    <dgm:pt modelId="{1B46DEE8-DA9B-40DB-9BC3-C72F84023AFD}" type="pres">
      <dgm:prSet presAssocID="{12B2A5C2-0F8D-4643-B4B5-C89FA0701BB7}" presName="Accent5" presStyleCnt="0"/>
      <dgm:spPr/>
    </dgm:pt>
    <dgm:pt modelId="{6B6B08B7-5269-4845-8DE3-BB380BFCA3E5}" type="pres">
      <dgm:prSet presAssocID="{12B2A5C2-0F8D-4643-B4B5-C89FA0701BB7}" presName="Accent" presStyleLbl="bgShp" presStyleIdx="4" presStyleCnt="6"/>
      <dgm:spPr/>
    </dgm:pt>
    <dgm:pt modelId="{0F17BF7F-CB3F-4F4C-A4E9-C2C19AE89F1E}" type="pres">
      <dgm:prSet presAssocID="{12B2A5C2-0F8D-4643-B4B5-C89FA0701BB7}" presName="Child5" presStyleLbl="node1" presStyleIdx="4" presStyleCnt="6" custScaleX="114439" custLinFactNeighborX="-10747">
        <dgm:presLayoutVars>
          <dgm:chMax val="0"/>
          <dgm:chPref val="0"/>
          <dgm:bulletEnabled val="1"/>
        </dgm:presLayoutVars>
      </dgm:prSet>
      <dgm:spPr/>
    </dgm:pt>
    <dgm:pt modelId="{8EB11C61-649A-441D-A415-3C59835A06AF}" type="pres">
      <dgm:prSet presAssocID="{BE968662-220A-44DF-83FF-DAC229C9F0F5}" presName="Accent6" presStyleCnt="0"/>
      <dgm:spPr/>
    </dgm:pt>
    <dgm:pt modelId="{327DC35A-D5F1-410D-A9EF-6E6A5D1A0D4D}" type="pres">
      <dgm:prSet presAssocID="{BE968662-220A-44DF-83FF-DAC229C9F0F5}" presName="Accent" presStyleLbl="bgShp" presStyleIdx="5" presStyleCnt="6"/>
      <dgm:spPr/>
    </dgm:pt>
    <dgm:pt modelId="{92CDA5DA-0EF9-4B39-96BD-602F67B41F88}" type="pres">
      <dgm:prSet presAssocID="{BE968662-220A-44DF-83FF-DAC229C9F0F5}" presName="Child6" presStyleLbl="node1" presStyleIdx="5" presStyleCnt="6">
        <dgm:presLayoutVars>
          <dgm:chMax val="0"/>
          <dgm:chPref val="0"/>
          <dgm:bulletEnabled val="1"/>
        </dgm:presLayoutVars>
      </dgm:prSet>
      <dgm:spPr/>
    </dgm:pt>
  </dgm:ptLst>
  <dgm:cxnLst>
    <dgm:cxn modelId="{58F19A05-B9FF-48D3-AD7C-E9B1FCC56AD9}" srcId="{71527970-BED9-4C9A-94CC-82524C19858F}" destId="{BE968662-220A-44DF-83FF-DAC229C9F0F5}" srcOrd="5" destOrd="0" parTransId="{A2B6E32D-1C2E-4121-A79B-9C28AE3A46FC}" sibTransId="{45F9D3B2-5C41-4563-B0A6-CC1CCD0B1452}"/>
    <dgm:cxn modelId="{76C07A2C-0879-4E2D-BE22-A5829AEF1332}" type="presOf" srcId="{869E8BA9-886D-4810-A717-747609ACF863}" destId="{4AB26E10-EB55-4731-ABB5-160AA53C7EED}" srcOrd="0" destOrd="0" presId="urn:microsoft.com/office/officeart/2011/layout/HexagonRadial"/>
    <dgm:cxn modelId="{2E047434-8619-4FE6-84F2-FED41F017B7F}" type="presOf" srcId="{1B163F7A-ED60-45DC-ABC5-64BF78695AE7}" destId="{6B48518E-D6AE-4C2B-8B1F-8F2491EE139F}" srcOrd="0" destOrd="0" presId="urn:microsoft.com/office/officeart/2011/layout/HexagonRadial"/>
    <dgm:cxn modelId="{E1B47038-DEF3-4838-AEB8-21AD3777D684}" srcId="{71527970-BED9-4C9A-94CC-82524C19858F}" destId="{0EDCCBD7-E4BE-49A9-886C-D236802DD513}" srcOrd="0" destOrd="0" parTransId="{2AA4CDB8-6037-4E87-978E-710278CCF87A}" sibTransId="{FCD6E72B-934C-4B18-9080-AB8BB1F44B02}"/>
    <dgm:cxn modelId="{11504E67-677D-4290-80EF-904F5BBC0679}" type="presOf" srcId="{BE968662-220A-44DF-83FF-DAC229C9F0F5}" destId="{92CDA5DA-0EF9-4B39-96BD-602F67B41F88}" srcOrd="0" destOrd="0" presId="urn:microsoft.com/office/officeart/2011/layout/HexagonRadial"/>
    <dgm:cxn modelId="{A7603548-2DED-40C8-92B1-E4BC58E0BD0D}" type="presOf" srcId="{71527970-BED9-4C9A-94CC-82524C19858F}" destId="{55E94CD1-94F0-498F-B12A-2E66AA801495}" srcOrd="0" destOrd="0" presId="urn:microsoft.com/office/officeart/2011/layout/HexagonRadial"/>
    <dgm:cxn modelId="{2D45FF4E-BF3A-4681-9DDB-2ED295EBE3C3}" srcId="{71527970-BED9-4C9A-94CC-82524C19858F}" destId="{12B2A5C2-0F8D-4643-B4B5-C89FA0701BB7}" srcOrd="4" destOrd="0" parTransId="{2A71B9FF-3650-4C21-A380-30BBFBD2EAE9}" sibTransId="{1DAD145F-E029-4CB5-B415-AEB0D4975CF7}"/>
    <dgm:cxn modelId="{CB078B54-D21F-419A-9CEC-EB3678B3AB69}" srcId="{18F63DC2-354F-4718-A844-727CC51419DB}" destId="{71527970-BED9-4C9A-94CC-82524C19858F}" srcOrd="0" destOrd="0" parTransId="{180DDB4C-48FA-4E6D-BD05-59268BC19D77}" sibTransId="{C8C31A85-57B0-41A4-A689-B60A272D5E5B}"/>
    <dgm:cxn modelId="{3009797E-E59E-402B-A7F4-110659B272D8}" type="presOf" srcId="{18F63DC2-354F-4718-A844-727CC51419DB}" destId="{0D082607-F93C-4E6D-B0AE-85211618210D}" srcOrd="0" destOrd="0" presId="urn:microsoft.com/office/officeart/2011/layout/HexagonRadial"/>
    <dgm:cxn modelId="{C4702F80-8C21-4A31-B51F-9B30F6CADD9D}" type="presOf" srcId="{D5A664A7-0678-45E7-8E62-7AAB6C3DC766}" destId="{42A60426-6CCB-4541-972E-A88F2BB8F839}" srcOrd="0" destOrd="0" presId="urn:microsoft.com/office/officeart/2011/layout/HexagonRadial"/>
    <dgm:cxn modelId="{9E5FD5AC-4F2A-4C8D-B4A7-0A5B389442D6}" type="presOf" srcId="{0EDCCBD7-E4BE-49A9-886C-D236802DD513}" destId="{524AB9D4-30AC-4975-89D0-99A2000A34DE}" srcOrd="0" destOrd="0" presId="urn:microsoft.com/office/officeart/2011/layout/HexagonRadial"/>
    <dgm:cxn modelId="{88ED1CBC-AABA-4204-8639-E527400ED2B4}" type="presOf" srcId="{12B2A5C2-0F8D-4643-B4B5-C89FA0701BB7}" destId="{0F17BF7F-CB3F-4F4C-A4E9-C2C19AE89F1E}" srcOrd="0" destOrd="0" presId="urn:microsoft.com/office/officeart/2011/layout/HexagonRadial"/>
    <dgm:cxn modelId="{BB1BD3C4-6AF0-4120-8C1D-EEDC69340713}" srcId="{71527970-BED9-4C9A-94CC-82524C19858F}" destId="{869E8BA9-886D-4810-A717-747609ACF863}" srcOrd="3" destOrd="0" parTransId="{81D4364B-664F-4F40-9BA6-9BE58443E1E7}" sibTransId="{807DC30C-918A-4F72-BFA2-A526CA7D6E62}"/>
    <dgm:cxn modelId="{C69CC3DF-D0D6-409D-8E9D-4152C7196ABA}" srcId="{71527970-BED9-4C9A-94CC-82524C19858F}" destId="{D5A664A7-0678-45E7-8E62-7AAB6C3DC766}" srcOrd="1" destOrd="0" parTransId="{2A94A0E9-275C-4AB9-9C4E-805309BB1884}" sibTransId="{B67BA5EC-D0DF-42E0-87B8-2DA8D18520BA}"/>
    <dgm:cxn modelId="{23F5A1F4-B230-46FA-84C1-72F75327FF20}" srcId="{71527970-BED9-4C9A-94CC-82524C19858F}" destId="{1B163F7A-ED60-45DC-ABC5-64BF78695AE7}" srcOrd="2" destOrd="0" parTransId="{77ADB2ED-B9D1-4BB2-BCB2-31669FFA2DD3}" sibTransId="{3D808BA6-EAA9-46E9-A6B0-4EE2D14A0AD5}"/>
    <dgm:cxn modelId="{E1BE2D60-E74F-4F22-AE9E-2425656A2D82}" type="presParOf" srcId="{0D082607-F93C-4E6D-B0AE-85211618210D}" destId="{55E94CD1-94F0-498F-B12A-2E66AA801495}" srcOrd="0" destOrd="0" presId="urn:microsoft.com/office/officeart/2011/layout/HexagonRadial"/>
    <dgm:cxn modelId="{AA115787-CCDA-4594-BCA3-750EB602C870}" type="presParOf" srcId="{0D082607-F93C-4E6D-B0AE-85211618210D}" destId="{AD4A3F4D-57B5-434C-8163-C976F535741F}" srcOrd="1" destOrd="0" presId="urn:microsoft.com/office/officeart/2011/layout/HexagonRadial"/>
    <dgm:cxn modelId="{B5A7E69F-1495-4A86-865E-5E15A83BC6A0}" type="presParOf" srcId="{AD4A3F4D-57B5-434C-8163-C976F535741F}" destId="{457DD432-E4B7-44E9-8009-F80D7259186A}" srcOrd="0" destOrd="0" presId="urn:microsoft.com/office/officeart/2011/layout/HexagonRadial"/>
    <dgm:cxn modelId="{2BDB3401-CC42-4160-AA91-F24C560ED000}" type="presParOf" srcId="{0D082607-F93C-4E6D-B0AE-85211618210D}" destId="{524AB9D4-30AC-4975-89D0-99A2000A34DE}" srcOrd="2" destOrd="0" presId="urn:microsoft.com/office/officeart/2011/layout/HexagonRadial"/>
    <dgm:cxn modelId="{57735B9C-2FAA-44D9-B350-B826A96B281D}" type="presParOf" srcId="{0D082607-F93C-4E6D-B0AE-85211618210D}" destId="{1E4BBDB8-B3FC-45D8-8019-9E43E87950C6}" srcOrd="3" destOrd="0" presId="urn:microsoft.com/office/officeart/2011/layout/HexagonRadial"/>
    <dgm:cxn modelId="{AF1CAD3D-C2A2-4E5F-926C-6D0D1F495E47}" type="presParOf" srcId="{1E4BBDB8-B3FC-45D8-8019-9E43E87950C6}" destId="{44474026-C4F0-4D08-8A3A-1C6A58D97881}" srcOrd="0" destOrd="0" presId="urn:microsoft.com/office/officeart/2011/layout/HexagonRadial"/>
    <dgm:cxn modelId="{EAD41487-3D5F-424D-9FC4-4CF361364A56}" type="presParOf" srcId="{0D082607-F93C-4E6D-B0AE-85211618210D}" destId="{42A60426-6CCB-4541-972E-A88F2BB8F839}" srcOrd="4" destOrd="0" presId="urn:microsoft.com/office/officeart/2011/layout/HexagonRadial"/>
    <dgm:cxn modelId="{A3F3CDCB-4AF9-45FF-94A0-7F516D6131E0}" type="presParOf" srcId="{0D082607-F93C-4E6D-B0AE-85211618210D}" destId="{2258B8F2-91EC-4081-AA59-6BF3509FA74C}" srcOrd="5" destOrd="0" presId="urn:microsoft.com/office/officeart/2011/layout/HexagonRadial"/>
    <dgm:cxn modelId="{F7C8D283-1837-4193-9583-7D8740FEC0EC}" type="presParOf" srcId="{2258B8F2-91EC-4081-AA59-6BF3509FA74C}" destId="{02DC4248-8C7C-44E1-9AC5-4F17C130E38E}" srcOrd="0" destOrd="0" presId="urn:microsoft.com/office/officeart/2011/layout/HexagonRadial"/>
    <dgm:cxn modelId="{C96405F9-9761-4AE6-8C4A-F2D5B0887C79}" type="presParOf" srcId="{0D082607-F93C-4E6D-B0AE-85211618210D}" destId="{6B48518E-D6AE-4C2B-8B1F-8F2491EE139F}" srcOrd="6" destOrd="0" presId="urn:microsoft.com/office/officeart/2011/layout/HexagonRadial"/>
    <dgm:cxn modelId="{57F07075-801A-41E1-9BD9-E0E4344CD359}" type="presParOf" srcId="{0D082607-F93C-4E6D-B0AE-85211618210D}" destId="{AC2909C8-FC7D-489C-BEEE-96B8B9E4DAA2}" srcOrd="7" destOrd="0" presId="urn:microsoft.com/office/officeart/2011/layout/HexagonRadial"/>
    <dgm:cxn modelId="{B5BAAD5F-6B57-4D58-B814-D74C49EE113C}" type="presParOf" srcId="{AC2909C8-FC7D-489C-BEEE-96B8B9E4DAA2}" destId="{CB26755D-583F-4558-878D-16DC8394E323}" srcOrd="0" destOrd="0" presId="urn:microsoft.com/office/officeart/2011/layout/HexagonRadial"/>
    <dgm:cxn modelId="{4624611B-84D6-4329-B9E1-A9F691732D84}" type="presParOf" srcId="{0D082607-F93C-4E6D-B0AE-85211618210D}" destId="{4AB26E10-EB55-4731-ABB5-160AA53C7EED}" srcOrd="8" destOrd="0" presId="urn:microsoft.com/office/officeart/2011/layout/HexagonRadial"/>
    <dgm:cxn modelId="{9889170A-4B83-47CB-B851-E4A6867F21B4}" type="presParOf" srcId="{0D082607-F93C-4E6D-B0AE-85211618210D}" destId="{1B46DEE8-DA9B-40DB-9BC3-C72F84023AFD}" srcOrd="9" destOrd="0" presId="urn:microsoft.com/office/officeart/2011/layout/HexagonRadial"/>
    <dgm:cxn modelId="{E7E76270-178E-48C9-90EB-55BD52242BC2}" type="presParOf" srcId="{1B46DEE8-DA9B-40DB-9BC3-C72F84023AFD}" destId="{6B6B08B7-5269-4845-8DE3-BB380BFCA3E5}" srcOrd="0" destOrd="0" presId="urn:microsoft.com/office/officeart/2011/layout/HexagonRadial"/>
    <dgm:cxn modelId="{4F03FFBD-44EB-47CF-8730-77527C167169}" type="presParOf" srcId="{0D082607-F93C-4E6D-B0AE-85211618210D}" destId="{0F17BF7F-CB3F-4F4C-A4E9-C2C19AE89F1E}" srcOrd="10" destOrd="0" presId="urn:microsoft.com/office/officeart/2011/layout/HexagonRadial"/>
    <dgm:cxn modelId="{783817FA-C4D2-4370-8F5F-E3752B796551}" type="presParOf" srcId="{0D082607-F93C-4E6D-B0AE-85211618210D}" destId="{8EB11C61-649A-441D-A415-3C59835A06AF}" srcOrd="11" destOrd="0" presId="urn:microsoft.com/office/officeart/2011/layout/HexagonRadial"/>
    <dgm:cxn modelId="{8BD9861E-15FD-4C57-8AF3-739695E538C7}" type="presParOf" srcId="{8EB11C61-649A-441D-A415-3C59835A06AF}" destId="{327DC35A-D5F1-410D-A9EF-6E6A5D1A0D4D}" srcOrd="0" destOrd="0" presId="urn:microsoft.com/office/officeart/2011/layout/HexagonRadial"/>
    <dgm:cxn modelId="{5899E509-5954-4FF9-8BF8-15068D20C5AD}" type="presParOf" srcId="{0D082607-F93C-4E6D-B0AE-85211618210D}" destId="{92CDA5DA-0EF9-4B39-96BD-602F67B41F8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F34BB5-C2FF-4B4A-B1BF-B9C52B5619D9}"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C8B8C216-4E54-4742-9E49-DFB7685183E7}">
      <dgm:prSet phldrT="[Text]" phldr="0"/>
      <dgm:spPr/>
      <dgm:t>
        <a:bodyPr/>
        <a:lstStyle/>
        <a:p>
          <a:r>
            <a:rPr lang="en-US">
              <a:latin typeface="Calibri"/>
            </a:rPr>
            <a:t>Trust</a:t>
          </a:r>
          <a:endParaRPr lang="en-US"/>
        </a:p>
      </dgm:t>
    </dgm:pt>
    <dgm:pt modelId="{01DDC5C4-1A1A-4AF7-8B75-9483A19B9DAD}" type="parTrans" cxnId="{22498BEF-F677-4168-9446-5EB0D4E961DB}">
      <dgm:prSet/>
      <dgm:spPr/>
      <dgm:t>
        <a:bodyPr/>
        <a:lstStyle/>
        <a:p>
          <a:endParaRPr lang="en-US"/>
        </a:p>
      </dgm:t>
    </dgm:pt>
    <dgm:pt modelId="{AAB32BF9-9636-49FA-A21E-4CEBE5EC9C4A}" type="sibTrans" cxnId="{22498BEF-F677-4168-9446-5EB0D4E961DB}">
      <dgm:prSet/>
      <dgm:spPr/>
      <dgm:t>
        <a:bodyPr/>
        <a:lstStyle/>
        <a:p>
          <a:endParaRPr lang="en-US"/>
        </a:p>
      </dgm:t>
    </dgm:pt>
    <dgm:pt modelId="{2748369B-516D-4500-9213-08759734D6EB}">
      <dgm:prSet phldrT="[Text]" phldr="0"/>
      <dgm:spPr/>
      <dgm:t>
        <a:bodyPr/>
        <a:lstStyle/>
        <a:p>
          <a:pPr rtl="0"/>
          <a:r>
            <a:rPr lang="en-US">
              <a:latin typeface="Calibri"/>
            </a:rPr>
            <a:t>Communication </a:t>
          </a:r>
          <a:endParaRPr lang="en-US"/>
        </a:p>
      </dgm:t>
    </dgm:pt>
    <dgm:pt modelId="{60960C76-4D3C-4F56-A627-CB53772AF120}" type="parTrans" cxnId="{589C4A4C-2860-4334-88B1-C39405B825C9}">
      <dgm:prSet/>
      <dgm:spPr/>
      <dgm:t>
        <a:bodyPr/>
        <a:lstStyle/>
        <a:p>
          <a:endParaRPr lang="en-US"/>
        </a:p>
      </dgm:t>
    </dgm:pt>
    <dgm:pt modelId="{A3790DDE-5D69-42AC-9E9A-4E58583C2FA2}" type="sibTrans" cxnId="{589C4A4C-2860-4334-88B1-C39405B825C9}">
      <dgm:prSet/>
      <dgm:spPr/>
      <dgm:t>
        <a:bodyPr/>
        <a:lstStyle/>
        <a:p>
          <a:endParaRPr lang="en-US"/>
        </a:p>
      </dgm:t>
    </dgm:pt>
    <dgm:pt modelId="{977AE34F-C53F-4481-B0FA-3AD77AAF8C77}">
      <dgm:prSet phldrT="[Text]"/>
      <dgm:spPr/>
      <dgm:t>
        <a:bodyPr/>
        <a:lstStyle/>
        <a:p>
          <a:pPr rtl="0"/>
          <a:r>
            <a:rPr lang="en-US">
              <a:latin typeface="Calibri"/>
            </a:rPr>
            <a:t>Mutual Respect</a:t>
          </a:r>
          <a:endParaRPr lang="en-US"/>
        </a:p>
      </dgm:t>
    </dgm:pt>
    <dgm:pt modelId="{551BF2B9-D7A7-43C6-88B6-54148158D848}" type="parTrans" cxnId="{F676A576-00D7-4C55-B97A-373AEAC78A2F}">
      <dgm:prSet/>
      <dgm:spPr/>
      <dgm:t>
        <a:bodyPr/>
        <a:lstStyle/>
        <a:p>
          <a:endParaRPr lang="en-US"/>
        </a:p>
      </dgm:t>
    </dgm:pt>
    <dgm:pt modelId="{959C59D3-9711-48CB-A829-385C353621A1}" type="sibTrans" cxnId="{F676A576-00D7-4C55-B97A-373AEAC78A2F}">
      <dgm:prSet/>
      <dgm:spPr/>
      <dgm:t>
        <a:bodyPr/>
        <a:lstStyle/>
        <a:p>
          <a:endParaRPr lang="en-US"/>
        </a:p>
      </dgm:t>
    </dgm:pt>
    <dgm:pt modelId="{327ACD87-7C22-49F5-A89E-14A8F846F122}">
      <dgm:prSet phldrT="[Text]"/>
      <dgm:spPr/>
      <dgm:t>
        <a:bodyPr/>
        <a:lstStyle/>
        <a:p>
          <a:pPr rtl="0"/>
          <a:r>
            <a:rPr lang="en-US">
              <a:latin typeface="Calibri"/>
            </a:rPr>
            <a:t>Shared Responsibility</a:t>
          </a:r>
          <a:endParaRPr lang="en-US"/>
        </a:p>
      </dgm:t>
    </dgm:pt>
    <dgm:pt modelId="{FA6E7B64-F6C7-4378-9AFA-06865079CFB9}" type="parTrans" cxnId="{F677A870-990A-425D-B9E9-D1D1233F7199}">
      <dgm:prSet/>
      <dgm:spPr/>
      <dgm:t>
        <a:bodyPr/>
        <a:lstStyle/>
        <a:p>
          <a:endParaRPr lang="en-US"/>
        </a:p>
      </dgm:t>
    </dgm:pt>
    <dgm:pt modelId="{CE710458-B511-40F4-BFA3-5324749D6A63}" type="sibTrans" cxnId="{F677A870-990A-425D-B9E9-D1D1233F7199}">
      <dgm:prSet/>
      <dgm:spPr/>
      <dgm:t>
        <a:bodyPr/>
        <a:lstStyle/>
        <a:p>
          <a:endParaRPr lang="en-US"/>
        </a:p>
      </dgm:t>
    </dgm:pt>
    <dgm:pt modelId="{0CB3A8D4-753F-4EB4-A44C-7E88E9A06C7F}" type="pres">
      <dgm:prSet presAssocID="{C5F34BB5-C2FF-4B4A-B1BF-B9C52B5619D9}" presName="Name0" presStyleCnt="0">
        <dgm:presLayoutVars>
          <dgm:dir/>
          <dgm:resizeHandles val="exact"/>
        </dgm:presLayoutVars>
      </dgm:prSet>
      <dgm:spPr/>
    </dgm:pt>
    <dgm:pt modelId="{E8FF93D3-2C79-4FB0-A4C7-3B902547D4FD}" type="pres">
      <dgm:prSet presAssocID="{C8B8C216-4E54-4742-9E49-DFB7685183E7}" presName="Name5" presStyleLbl="vennNode1" presStyleIdx="0" presStyleCnt="4">
        <dgm:presLayoutVars>
          <dgm:bulletEnabled val="1"/>
        </dgm:presLayoutVars>
      </dgm:prSet>
      <dgm:spPr/>
    </dgm:pt>
    <dgm:pt modelId="{EB7CC8C5-1600-4A97-8E14-458BE27C2E06}" type="pres">
      <dgm:prSet presAssocID="{AAB32BF9-9636-49FA-A21E-4CEBE5EC9C4A}" presName="space" presStyleCnt="0"/>
      <dgm:spPr/>
    </dgm:pt>
    <dgm:pt modelId="{325F7D52-D6D6-4956-9CD2-7FB6D0EACB34}" type="pres">
      <dgm:prSet presAssocID="{2748369B-516D-4500-9213-08759734D6EB}" presName="Name5" presStyleLbl="vennNode1" presStyleIdx="1" presStyleCnt="4">
        <dgm:presLayoutVars>
          <dgm:bulletEnabled val="1"/>
        </dgm:presLayoutVars>
      </dgm:prSet>
      <dgm:spPr/>
    </dgm:pt>
    <dgm:pt modelId="{4B4C5F51-FEE4-4AB0-BDB2-2399B7D540BC}" type="pres">
      <dgm:prSet presAssocID="{A3790DDE-5D69-42AC-9E9A-4E58583C2FA2}" presName="space" presStyleCnt="0"/>
      <dgm:spPr/>
    </dgm:pt>
    <dgm:pt modelId="{39F19373-3634-496B-90AB-0C8B855D91E8}" type="pres">
      <dgm:prSet presAssocID="{977AE34F-C53F-4481-B0FA-3AD77AAF8C77}" presName="Name5" presStyleLbl="vennNode1" presStyleIdx="2" presStyleCnt="4">
        <dgm:presLayoutVars>
          <dgm:bulletEnabled val="1"/>
        </dgm:presLayoutVars>
      </dgm:prSet>
      <dgm:spPr/>
    </dgm:pt>
    <dgm:pt modelId="{76F34B58-FC55-487A-B12B-4CC6DEC04780}" type="pres">
      <dgm:prSet presAssocID="{959C59D3-9711-48CB-A829-385C353621A1}" presName="space" presStyleCnt="0"/>
      <dgm:spPr/>
    </dgm:pt>
    <dgm:pt modelId="{ADD620A5-AF39-4C88-ABF1-6E5AB86C5588}" type="pres">
      <dgm:prSet presAssocID="{327ACD87-7C22-49F5-A89E-14A8F846F122}" presName="Name5" presStyleLbl="vennNode1" presStyleIdx="3" presStyleCnt="4">
        <dgm:presLayoutVars>
          <dgm:bulletEnabled val="1"/>
        </dgm:presLayoutVars>
      </dgm:prSet>
      <dgm:spPr/>
    </dgm:pt>
  </dgm:ptLst>
  <dgm:cxnLst>
    <dgm:cxn modelId="{589C4A4C-2860-4334-88B1-C39405B825C9}" srcId="{C5F34BB5-C2FF-4B4A-B1BF-B9C52B5619D9}" destId="{2748369B-516D-4500-9213-08759734D6EB}" srcOrd="1" destOrd="0" parTransId="{60960C76-4D3C-4F56-A627-CB53772AF120}" sibTransId="{A3790DDE-5D69-42AC-9E9A-4E58583C2FA2}"/>
    <dgm:cxn modelId="{F677A870-990A-425D-B9E9-D1D1233F7199}" srcId="{C5F34BB5-C2FF-4B4A-B1BF-B9C52B5619D9}" destId="{327ACD87-7C22-49F5-A89E-14A8F846F122}" srcOrd="3" destOrd="0" parTransId="{FA6E7B64-F6C7-4378-9AFA-06865079CFB9}" sibTransId="{CE710458-B511-40F4-BFA3-5324749D6A63}"/>
    <dgm:cxn modelId="{F676A576-00D7-4C55-B97A-373AEAC78A2F}" srcId="{C5F34BB5-C2FF-4B4A-B1BF-B9C52B5619D9}" destId="{977AE34F-C53F-4481-B0FA-3AD77AAF8C77}" srcOrd="2" destOrd="0" parTransId="{551BF2B9-D7A7-43C6-88B6-54148158D848}" sibTransId="{959C59D3-9711-48CB-A829-385C353621A1}"/>
    <dgm:cxn modelId="{42D64B9B-7799-4F04-85E9-CC7AB80BA0A0}" type="presOf" srcId="{C5F34BB5-C2FF-4B4A-B1BF-B9C52B5619D9}" destId="{0CB3A8D4-753F-4EB4-A44C-7E88E9A06C7F}" srcOrd="0" destOrd="0" presId="urn:microsoft.com/office/officeart/2005/8/layout/venn3"/>
    <dgm:cxn modelId="{4F6F61BD-2273-4A49-8627-2A6E596ADB35}" type="presOf" srcId="{977AE34F-C53F-4481-B0FA-3AD77AAF8C77}" destId="{39F19373-3634-496B-90AB-0C8B855D91E8}" srcOrd="0" destOrd="0" presId="urn:microsoft.com/office/officeart/2005/8/layout/venn3"/>
    <dgm:cxn modelId="{02BC63CA-C445-4808-8E49-C676793034F1}" type="presOf" srcId="{C8B8C216-4E54-4742-9E49-DFB7685183E7}" destId="{E8FF93D3-2C79-4FB0-A4C7-3B902547D4FD}" srcOrd="0" destOrd="0" presId="urn:microsoft.com/office/officeart/2005/8/layout/venn3"/>
    <dgm:cxn modelId="{4504B0DD-A7C0-49A5-B74F-D72CB01402BD}" type="presOf" srcId="{327ACD87-7C22-49F5-A89E-14A8F846F122}" destId="{ADD620A5-AF39-4C88-ABF1-6E5AB86C5588}" srcOrd="0" destOrd="0" presId="urn:microsoft.com/office/officeart/2005/8/layout/venn3"/>
    <dgm:cxn modelId="{22498BEF-F677-4168-9446-5EB0D4E961DB}" srcId="{C5F34BB5-C2FF-4B4A-B1BF-B9C52B5619D9}" destId="{C8B8C216-4E54-4742-9E49-DFB7685183E7}" srcOrd="0" destOrd="0" parTransId="{01DDC5C4-1A1A-4AF7-8B75-9483A19B9DAD}" sibTransId="{AAB32BF9-9636-49FA-A21E-4CEBE5EC9C4A}"/>
    <dgm:cxn modelId="{09D6EDF6-456B-4C62-A260-2359CCFAAD8F}" type="presOf" srcId="{2748369B-516D-4500-9213-08759734D6EB}" destId="{325F7D52-D6D6-4956-9CD2-7FB6D0EACB34}" srcOrd="0" destOrd="0" presId="urn:microsoft.com/office/officeart/2005/8/layout/venn3"/>
    <dgm:cxn modelId="{34D08D70-8B1A-4EF6-A087-F3CAB80A6D0B}" type="presParOf" srcId="{0CB3A8D4-753F-4EB4-A44C-7E88E9A06C7F}" destId="{E8FF93D3-2C79-4FB0-A4C7-3B902547D4FD}" srcOrd="0" destOrd="0" presId="urn:microsoft.com/office/officeart/2005/8/layout/venn3"/>
    <dgm:cxn modelId="{64425B81-20E3-4A5A-9CE8-E587FFFF64A9}" type="presParOf" srcId="{0CB3A8D4-753F-4EB4-A44C-7E88E9A06C7F}" destId="{EB7CC8C5-1600-4A97-8E14-458BE27C2E06}" srcOrd="1" destOrd="0" presId="urn:microsoft.com/office/officeart/2005/8/layout/venn3"/>
    <dgm:cxn modelId="{AF361FF1-51A1-44E3-A602-52D52A6DB3C1}" type="presParOf" srcId="{0CB3A8D4-753F-4EB4-A44C-7E88E9A06C7F}" destId="{325F7D52-D6D6-4956-9CD2-7FB6D0EACB34}" srcOrd="2" destOrd="0" presId="urn:microsoft.com/office/officeart/2005/8/layout/venn3"/>
    <dgm:cxn modelId="{AED9C0B0-56C5-4CAD-8BE7-7159BA9F186B}" type="presParOf" srcId="{0CB3A8D4-753F-4EB4-A44C-7E88E9A06C7F}" destId="{4B4C5F51-FEE4-4AB0-BDB2-2399B7D540BC}" srcOrd="3" destOrd="0" presId="urn:microsoft.com/office/officeart/2005/8/layout/venn3"/>
    <dgm:cxn modelId="{0EC79E09-56E3-49B5-ADAB-556E4CA7165A}" type="presParOf" srcId="{0CB3A8D4-753F-4EB4-A44C-7E88E9A06C7F}" destId="{39F19373-3634-496B-90AB-0C8B855D91E8}" srcOrd="4" destOrd="0" presId="urn:microsoft.com/office/officeart/2005/8/layout/venn3"/>
    <dgm:cxn modelId="{FC7AF5D6-E8A5-4F65-B553-5CC722D52CE1}" type="presParOf" srcId="{0CB3A8D4-753F-4EB4-A44C-7E88E9A06C7F}" destId="{76F34B58-FC55-487A-B12B-4CC6DEC04780}" srcOrd="5" destOrd="0" presId="urn:microsoft.com/office/officeart/2005/8/layout/venn3"/>
    <dgm:cxn modelId="{B7381E2C-C37D-4C89-B900-FCFEBF93B43B}" type="presParOf" srcId="{0CB3A8D4-753F-4EB4-A44C-7E88E9A06C7F}" destId="{ADD620A5-AF39-4C88-ABF1-6E5AB86C5588}"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4891A6-8830-4023-8D19-65004303412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0E93389-078C-4A33-818F-17C034976F75}">
      <dgm:prSet phldrT="[Text]" phldr="0"/>
      <dgm:spPr/>
      <dgm:t>
        <a:bodyPr/>
        <a:lstStyle/>
        <a:p>
          <a:pPr rtl="0"/>
          <a:r>
            <a:rPr lang="en-US">
              <a:latin typeface="Calibri"/>
            </a:rPr>
            <a:t>Regular communication </a:t>
          </a:r>
          <a:endParaRPr lang="en-US"/>
        </a:p>
      </dgm:t>
    </dgm:pt>
    <dgm:pt modelId="{F17C2771-E2EE-43AA-94A9-F3F8CCA5D1CA}" type="parTrans" cxnId="{DF1DD9E5-7B60-4CD6-9603-805E6B523408}">
      <dgm:prSet/>
      <dgm:spPr/>
      <dgm:t>
        <a:bodyPr/>
        <a:lstStyle/>
        <a:p>
          <a:endParaRPr lang="en-US"/>
        </a:p>
      </dgm:t>
    </dgm:pt>
    <dgm:pt modelId="{5645DCBA-3774-4C99-8BE8-0F453DB1A13E}" type="sibTrans" cxnId="{DF1DD9E5-7B60-4CD6-9603-805E6B523408}">
      <dgm:prSet/>
      <dgm:spPr/>
      <dgm:t>
        <a:bodyPr/>
        <a:lstStyle/>
        <a:p>
          <a:endParaRPr lang="en-US"/>
        </a:p>
      </dgm:t>
    </dgm:pt>
    <dgm:pt modelId="{5838634E-DD60-4433-A143-80130DFD9FF9}">
      <dgm:prSet phldrT="[Text]" phldr="0"/>
      <dgm:spPr/>
      <dgm:t>
        <a:bodyPr/>
        <a:lstStyle/>
        <a:p>
          <a:pPr rtl="0"/>
          <a:r>
            <a:rPr lang="en-US">
              <a:latin typeface="Calibri"/>
            </a:rPr>
            <a:t>No empty promises</a:t>
          </a:r>
          <a:endParaRPr lang="en-US"/>
        </a:p>
      </dgm:t>
    </dgm:pt>
    <dgm:pt modelId="{DA291DBE-0390-4F9A-913F-F47823BA7654}" type="parTrans" cxnId="{557D49A8-707F-4F07-8FC6-8B6CFACE0009}">
      <dgm:prSet/>
      <dgm:spPr/>
      <dgm:t>
        <a:bodyPr/>
        <a:lstStyle/>
        <a:p>
          <a:endParaRPr lang="en-US"/>
        </a:p>
      </dgm:t>
    </dgm:pt>
    <dgm:pt modelId="{BF256112-09B6-4DBC-80A5-E88199778199}" type="sibTrans" cxnId="{557D49A8-707F-4F07-8FC6-8B6CFACE0009}">
      <dgm:prSet/>
      <dgm:spPr/>
      <dgm:t>
        <a:bodyPr/>
        <a:lstStyle/>
        <a:p>
          <a:endParaRPr lang="en-US"/>
        </a:p>
      </dgm:t>
    </dgm:pt>
    <dgm:pt modelId="{335C9831-3D07-465E-BB56-CE0A1865DB1C}">
      <dgm:prSet phldrT="[Text]" phldr="0"/>
      <dgm:spPr/>
      <dgm:t>
        <a:bodyPr/>
        <a:lstStyle/>
        <a:p>
          <a:r>
            <a:rPr lang="en-US">
              <a:latin typeface="Calibri"/>
            </a:rPr>
            <a:t>Honesty</a:t>
          </a:r>
          <a:endParaRPr lang="en-US"/>
        </a:p>
      </dgm:t>
    </dgm:pt>
    <dgm:pt modelId="{50F382E6-89F6-49DB-952F-A334A3FD3411}" type="parTrans" cxnId="{EDB2E14A-7398-421B-A1E7-B3FE0D4EA740}">
      <dgm:prSet/>
      <dgm:spPr/>
      <dgm:t>
        <a:bodyPr/>
        <a:lstStyle/>
        <a:p>
          <a:endParaRPr lang="en-US"/>
        </a:p>
      </dgm:t>
    </dgm:pt>
    <dgm:pt modelId="{DEA5FA19-A74E-4C31-AC3B-D057C6701502}" type="sibTrans" cxnId="{EDB2E14A-7398-421B-A1E7-B3FE0D4EA740}">
      <dgm:prSet/>
      <dgm:spPr/>
      <dgm:t>
        <a:bodyPr/>
        <a:lstStyle/>
        <a:p>
          <a:endParaRPr lang="en-US"/>
        </a:p>
      </dgm:t>
    </dgm:pt>
    <dgm:pt modelId="{ECA3D68B-CEB2-4AE3-A845-F21196B2D704}">
      <dgm:prSet phldrT="[Text]" phldr="0"/>
      <dgm:spPr/>
      <dgm:t>
        <a:bodyPr/>
        <a:lstStyle/>
        <a:p>
          <a:pPr rtl="0"/>
          <a:r>
            <a:rPr lang="en-US">
              <a:latin typeface="Calibri"/>
            </a:rPr>
            <a:t>Consistent Messaging</a:t>
          </a:r>
          <a:endParaRPr lang="en-US"/>
        </a:p>
      </dgm:t>
    </dgm:pt>
    <dgm:pt modelId="{FB3D4712-1D3F-4C44-B899-D78144E03AFE}" type="parTrans" cxnId="{863DC2CA-401B-4580-BCF8-3C1E84D45433}">
      <dgm:prSet/>
      <dgm:spPr/>
      <dgm:t>
        <a:bodyPr/>
        <a:lstStyle/>
        <a:p>
          <a:endParaRPr lang="en-US"/>
        </a:p>
      </dgm:t>
    </dgm:pt>
    <dgm:pt modelId="{6E56EE7F-260F-4D8C-BDC7-F2A2143CAC02}" type="sibTrans" cxnId="{863DC2CA-401B-4580-BCF8-3C1E84D45433}">
      <dgm:prSet/>
      <dgm:spPr/>
      <dgm:t>
        <a:bodyPr/>
        <a:lstStyle/>
        <a:p>
          <a:endParaRPr lang="en-US"/>
        </a:p>
      </dgm:t>
    </dgm:pt>
    <dgm:pt modelId="{AF2F896E-1AA5-4825-816A-43642EB71827}">
      <dgm:prSet phldrT="[Text]" phldr="0"/>
      <dgm:spPr/>
      <dgm:t>
        <a:bodyPr/>
        <a:lstStyle/>
        <a:p>
          <a:pPr rtl="0"/>
          <a:r>
            <a:rPr lang="en-US">
              <a:latin typeface="Calibri"/>
            </a:rPr>
            <a:t>Explain clearly </a:t>
          </a:r>
          <a:endParaRPr lang="en-US"/>
        </a:p>
      </dgm:t>
    </dgm:pt>
    <dgm:pt modelId="{C7A1D62C-1D3F-41B7-B40D-6686C6FC72A3}" type="parTrans" cxnId="{DBD36DD0-8525-406B-8B6B-6A1E26CE1B69}">
      <dgm:prSet/>
      <dgm:spPr/>
      <dgm:t>
        <a:bodyPr/>
        <a:lstStyle/>
        <a:p>
          <a:endParaRPr lang="en-US"/>
        </a:p>
      </dgm:t>
    </dgm:pt>
    <dgm:pt modelId="{D9251C96-82B5-4EC1-9AF2-8ABA50BF079F}" type="sibTrans" cxnId="{DBD36DD0-8525-406B-8B6B-6A1E26CE1B69}">
      <dgm:prSet/>
      <dgm:spPr/>
      <dgm:t>
        <a:bodyPr/>
        <a:lstStyle/>
        <a:p>
          <a:endParaRPr lang="en-US"/>
        </a:p>
      </dgm:t>
    </dgm:pt>
    <dgm:pt modelId="{87C6DEE2-ABBB-4035-9C56-0B9B1E77C05A}">
      <dgm:prSet phldr="0"/>
      <dgm:spPr/>
      <dgm:t>
        <a:bodyPr/>
        <a:lstStyle/>
        <a:p>
          <a:pPr rtl="0"/>
          <a:r>
            <a:rPr lang="en-US">
              <a:latin typeface="Calibri"/>
            </a:rPr>
            <a:t>Face to Face</a:t>
          </a:r>
        </a:p>
      </dgm:t>
    </dgm:pt>
    <dgm:pt modelId="{852448BB-18B7-4B2C-B65C-7D6D75C59A0F}" type="parTrans" cxnId="{11410266-1C25-47C5-930D-A5E11A265ED6}">
      <dgm:prSet/>
      <dgm:spPr/>
    </dgm:pt>
    <dgm:pt modelId="{4365E4E8-9072-4612-9A6B-3A9B5FCB92E6}" type="sibTrans" cxnId="{11410266-1C25-47C5-930D-A5E11A265ED6}">
      <dgm:prSet/>
      <dgm:spPr/>
    </dgm:pt>
    <dgm:pt modelId="{A69406CE-B899-4716-BB5F-EBD841457B4D}">
      <dgm:prSet phldr="0"/>
      <dgm:spPr/>
      <dgm:t>
        <a:bodyPr/>
        <a:lstStyle/>
        <a:p>
          <a:pPr rtl="0"/>
          <a:r>
            <a:rPr lang="en-US">
              <a:latin typeface="Calibri"/>
            </a:rPr>
            <a:t>Check and Check again</a:t>
          </a:r>
        </a:p>
      </dgm:t>
    </dgm:pt>
    <dgm:pt modelId="{72C25B13-7BC5-47EE-A829-44B8F2FB0A31}" type="parTrans" cxnId="{A4A53F25-7D90-4A08-9E64-96EB5756FF6B}">
      <dgm:prSet/>
      <dgm:spPr/>
    </dgm:pt>
    <dgm:pt modelId="{2D084C93-D48B-4CE8-81D7-6BB99B5A63E3}" type="sibTrans" cxnId="{A4A53F25-7D90-4A08-9E64-96EB5756FF6B}">
      <dgm:prSet/>
      <dgm:spPr/>
    </dgm:pt>
    <dgm:pt modelId="{2EED32FC-C67A-40E7-B863-55D399017418}">
      <dgm:prSet phldr="0"/>
      <dgm:spPr/>
      <dgm:t>
        <a:bodyPr/>
        <a:lstStyle/>
        <a:p>
          <a:pPr rtl="0"/>
          <a:r>
            <a:rPr lang="en-US">
              <a:latin typeface="Calibri"/>
            </a:rPr>
            <a:t>Home Visits</a:t>
          </a:r>
        </a:p>
      </dgm:t>
    </dgm:pt>
    <dgm:pt modelId="{C81A8BE8-A173-4A4F-86CC-567BDF946096}" type="parTrans" cxnId="{41DFDC1D-EDCF-4B18-ACFB-6B57800BE853}">
      <dgm:prSet/>
      <dgm:spPr/>
    </dgm:pt>
    <dgm:pt modelId="{43DD6E82-22AB-4512-95AB-B27A8D05ED04}" type="sibTrans" cxnId="{41DFDC1D-EDCF-4B18-ACFB-6B57800BE853}">
      <dgm:prSet/>
      <dgm:spPr/>
    </dgm:pt>
    <dgm:pt modelId="{B63F08AD-9A81-491F-A365-96CBB5F0877A}" type="pres">
      <dgm:prSet presAssocID="{F34891A6-8830-4023-8D19-65004303412C}" presName="diagram" presStyleCnt="0">
        <dgm:presLayoutVars>
          <dgm:dir/>
          <dgm:resizeHandles val="exact"/>
        </dgm:presLayoutVars>
      </dgm:prSet>
      <dgm:spPr/>
    </dgm:pt>
    <dgm:pt modelId="{32541C8F-A435-4B3E-ADCA-29BD3863DC8F}" type="pres">
      <dgm:prSet presAssocID="{50E93389-078C-4A33-818F-17C034976F75}" presName="node" presStyleLbl="node1" presStyleIdx="0" presStyleCnt="8">
        <dgm:presLayoutVars>
          <dgm:bulletEnabled val="1"/>
        </dgm:presLayoutVars>
      </dgm:prSet>
      <dgm:spPr/>
    </dgm:pt>
    <dgm:pt modelId="{E5F291DD-4B3A-4B34-852A-2077A86145E8}" type="pres">
      <dgm:prSet presAssocID="{5645DCBA-3774-4C99-8BE8-0F453DB1A13E}" presName="sibTrans" presStyleCnt="0"/>
      <dgm:spPr/>
    </dgm:pt>
    <dgm:pt modelId="{4F460994-854E-43DD-811A-09DEFB1E12D4}" type="pres">
      <dgm:prSet presAssocID="{5838634E-DD60-4433-A143-80130DFD9FF9}" presName="node" presStyleLbl="node1" presStyleIdx="1" presStyleCnt="8">
        <dgm:presLayoutVars>
          <dgm:bulletEnabled val="1"/>
        </dgm:presLayoutVars>
      </dgm:prSet>
      <dgm:spPr/>
    </dgm:pt>
    <dgm:pt modelId="{C8658B87-8FBB-44D5-9195-CFC655C26901}" type="pres">
      <dgm:prSet presAssocID="{BF256112-09B6-4DBC-80A5-E88199778199}" presName="sibTrans" presStyleCnt="0"/>
      <dgm:spPr/>
    </dgm:pt>
    <dgm:pt modelId="{A91B77C7-E073-4E68-8865-70133EC6763A}" type="pres">
      <dgm:prSet presAssocID="{335C9831-3D07-465E-BB56-CE0A1865DB1C}" presName="node" presStyleLbl="node1" presStyleIdx="2" presStyleCnt="8">
        <dgm:presLayoutVars>
          <dgm:bulletEnabled val="1"/>
        </dgm:presLayoutVars>
      </dgm:prSet>
      <dgm:spPr/>
    </dgm:pt>
    <dgm:pt modelId="{77F0E6BA-1FD7-42B6-BB09-3D30975AB0FD}" type="pres">
      <dgm:prSet presAssocID="{DEA5FA19-A74E-4C31-AC3B-D057C6701502}" presName="sibTrans" presStyleCnt="0"/>
      <dgm:spPr/>
    </dgm:pt>
    <dgm:pt modelId="{0E99BF96-ECF4-4433-8790-C42373BF7C32}" type="pres">
      <dgm:prSet presAssocID="{ECA3D68B-CEB2-4AE3-A845-F21196B2D704}" presName="node" presStyleLbl="node1" presStyleIdx="3" presStyleCnt="8">
        <dgm:presLayoutVars>
          <dgm:bulletEnabled val="1"/>
        </dgm:presLayoutVars>
      </dgm:prSet>
      <dgm:spPr/>
    </dgm:pt>
    <dgm:pt modelId="{A5B464EA-1B0E-4A01-98C7-C03D3418D260}" type="pres">
      <dgm:prSet presAssocID="{6E56EE7F-260F-4D8C-BDC7-F2A2143CAC02}" presName="sibTrans" presStyleCnt="0"/>
      <dgm:spPr/>
    </dgm:pt>
    <dgm:pt modelId="{0899F287-7F46-43CF-841E-4929374BED92}" type="pres">
      <dgm:prSet presAssocID="{AF2F896E-1AA5-4825-816A-43642EB71827}" presName="node" presStyleLbl="node1" presStyleIdx="4" presStyleCnt="8">
        <dgm:presLayoutVars>
          <dgm:bulletEnabled val="1"/>
        </dgm:presLayoutVars>
      </dgm:prSet>
      <dgm:spPr/>
    </dgm:pt>
    <dgm:pt modelId="{ED8AF655-D17B-4E8E-8899-4B7960A9495F}" type="pres">
      <dgm:prSet presAssocID="{D9251C96-82B5-4EC1-9AF2-8ABA50BF079F}" presName="sibTrans" presStyleCnt="0"/>
      <dgm:spPr/>
    </dgm:pt>
    <dgm:pt modelId="{D4AD1A40-FBD1-4833-A0B8-A05B63835747}" type="pres">
      <dgm:prSet presAssocID="{87C6DEE2-ABBB-4035-9C56-0B9B1E77C05A}" presName="node" presStyleLbl="node1" presStyleIdx="5" presStyleCnt="8">
        <dgm:presLayoutVars>
          <dgm:bulletEnabled val="1"/>
        </dgm:presLayoutVars>
      </dgm:prSet>
      <dgm:spPr/>
    </dgm:pt>
    <dgm:pt modelId="{A5FC6D8A-FAAE-4879-BF96-D34E9B43744B}" type="pres">
      <dgm:prSet presAssocID="{4365E4E8-9072-4612-9A6B-3A9B5FCB92E6}" presName="sibTrans" presStyleCnt="0"/>
      <dgm:spPr/>
    </dgm:pt>
    <dgm:pt modelId="{31A39471-43EF-4971-992F-C2E51CC14495}" type="pres">
      <dgm:prSet presAssocID="{A69406CE-B899-4716-BB5F-EBD841457B4D}" presName="node" presStyleLbl="node1" presStyleIdx="6" presStyleCnt="8">
        <dgm:presLayoutVars>
          <dgm:bulletEnabled val="1"/>
        </dgm:presLayoutVars>
      </dgm:prSet>
      <dgm:spPr/>
    </dgm:pt>
    <dgm:pt modelId="{3D6CA848-1A03-4836-8348-E60BACD9B312}" type="pres">
      <dgm:prSet presAssocID="{2D084C93-D48B-4CE8-81D7-6BB99B5A63E3}" presName="sibTrans" presStyleCnt="0"/>
      <dgm:spPr/>
    </dgm:pt>
    <dgm:pt modelId="{C7334908-0A9E-47C9-9B5D-5162100D6E7A}" type="pres">
      <dgm:prSet presAssocID="{2EED32FC-C67A-40E7-B863-55D399017418}" presName="node" presStyleLbl="node1" presStyleIdx="7" presStyleCnt="8">
        <dgm:presLayoutVars>
          <dgm:bulletEnabled val="1"/>
        </dgm:presLayoutVars>
      </dgm:prSet>
      <dgm:spPr/>
    </dgm:pt>
  </dgm:ptLst>
  <dgm:cxnLst>
    <dgm:cxn modelId="{3A536B0B-5583-44E0-9909-73B40CEFF8F6}" type="presOf" srcId="{ECA3D68B-CEB2-4AE3-A845-F21196B2D704}" destId="{0E99BF96-ECF4-4433-8790-C42373BF7C32}" srcOrd="0" destOrd="0" presId="urn:microsoft.com/office/officeart/2005/8/layout/default"/>
    <dgm:cxn modelId="{41DFDC1D-EDCF-4B18-ACFB-6B57800BE853}" srcId="{F34891A6-8830-4023-8D19-65004303412C}" destId="{2EED32FC-C67A-40E7-B863-55D399017418}" srcOrd="7" destOrd="0" parTransId="{C81A8BE8-A173-4A4F-86CC-567BDF946096}" sibTransId="{43DD6E82-22AB-4512-95AB-B27A8D05ED04}"/>
    <dgm:cxn modelId="{A4A53F25-7D90-4A08-9E64-96EB5756FF6B}" srcId="{F34891A6-8830-4023-8D19-65004303412C}" destId="{A69406CE-B899-4716-BB5F-EBD841457B4D}" srcOrd="6" destOrd="0" parTransId="{72C25B13-7BC5-47EE-A829-44B8F2FB0A31}" sibTransId="{2D084C93-D48B-4CE8-81D7-6BB99B5A63E3}"/>
    <dgm:cxn modelId="{37BA942D-E394-43EA-B2FF-25858A57976B}" type="presOf" srcId="{335C9831-3D07-465E-BB56-CE0A1865DB1C}" destId="{A91B77C7-E073-4E68-8865-70133EC6763A}" srcOrd="0" destOrd="0" presId="urn:microsoft.com/office/officeart/2005/8/layout/default"/>
    <dgm:cxn modelId="{DCFADC33-F16F-41E4-8F78-C4AB1123BA37}" type="presOf" srcId="{AF2F896E-1AA5-4825-816A-43642EB71827}" destId="{0899F287-7F46-43CF-841E-4929374BED92}" srcOrd="0" destOrd="0" presId="urn:microsoft.com/office/officeart/2005/8/layout/default"/>
    <dgm:cxn modelId="{11410266-1C25-47C5-930D-A5E11A265ED6}" srcId="{F34891A6-8830-4023-8D19-65004303412C}" destId="{87C6DEE2-ABBB-4035-9C56-0B9B1E77C05A}" srcOrd="5" destOrd="0" parTransId="{852448BB-18B7-4B2C-B65C-7D6D75C59A0F}" sibTransId="{4365E4E8-9072-4612-9A6B-3A9B5FCB92E6}"/>
    <dgm:cxn modelId="{EDB2E14A-7398-421B-A1E7-B3FE0D4EA740}" srcId="{F34891A6-8830-4023-8D19-65004303412C}" destId="{335C9831-3D07-465E-BB56-CE0A1865DB1C}" srcOrd="2" destOrd="0" parTransId="{50F382E6-89F6-49DB-952F-A334A3FD3411}" sibTransId="{DEA5FA19-A74E-4C31-AC3B-D057C6701502}"/>
    <dgm:cxn modelId="{9C14FB93-97C8-4E0A-862F-3DD00C6D1C14}" type="presOf" srcId="{87C6DEE2-ABBB-4035-9C56-0B9B1E77C05A}" destId="{D4AD1A40-FBD1-4833-A0B8-A05B63835747}" srcOrd="0" destOrd="0" presId="urn:microsoft.com/office/officeart/2005/8/layout/default"/>
    <dgm:cxn modelId="{557D49A8-707F-4F07-8FC6-8B6CFACE0009}" srcId="{F34891A6-8830-4023-8D19-65004303412C}" destId="{5838634E-DD60-4433-A143-80130DFD9FF9}" srcOrd="1" destOrd="0" parTransId="{DA291DBE-0390-4F9A-913F-F47823BA7654}" sibTransId="{BF256112-09B6-4DBC-80A5-E88199778199}"/>
    <dgm:cxn modelId="{57520FC0-88EB-4CB1-97CF-14FE6C79306D}" type="presOf" srcId="{5838634E-DD60-4433-A143-80130DFD9FF9}" destId="{4F460994-854E-43DD-811A-09DEFB1E12D4}" srcOrd="0" destOrd="0" presId="urn:microsoft.com/office/officeart/2005/8/layout/default"/>
    <dgm:cxn modelId="{0B0DE7C7-5456-42B0-9590-715B90867DA4}" type="presOf" srcId="{A69406CE-B899-4716-BB5F-EBD841457B4D}" destId="{31A39471-43EF-4971-992F-C2E51CC14495}" srcOrd="0" destOrd="0" presId="urn:microsoft.com/office/officeart/2005/8/layout/default"/>
    <dgm:cxn modelId="{863DC2CA-401B-4580-BCF8-3C1E84D45433}" srcId="{F34891A6-8830-4023-8D19-65004303412C}" destId="{ECA3D68B-CEB2-4AE3-A845-F21196B2D704}" srcOrd="3" destOrd="0" parTransId="{FB3D4712-1D3F-4C44-B899-D78144E03AFE}" sibTransId="{6E56EE7F-260F-4D8C-BDC7-F2A2143CAC02}"/>
    <dgm:cxn modelId="{472AB0CC-F777-4426-AB4C-CCD11472C5B4}" type="presOf" srcId="{2EED32FC-C67A-40E7-B863-55D399017418}" destId="{C7334908-0A9E-47C9-9B5D-5162100D6E7A}" srcOrd="0" destOrd="0" presId="urn:microsoft.com/office/officeart/2005/8/layout/default"/>
    <dgm:cxn modelId="{DBD36DD0-8525-406B-8B6B-6A1E26CE1B69}" srcId="{F34891A6-8830-4023-8D19-65004303412C}" destId="{AF2F896E-1AA5-4825-816A-43642EB71827}" srcOrd="4" destOrd="0" parTransId="{C7A1D62C-1D3F-41B7-B40D-6686C6FC72A3}" sibTransId="{D9251C96-82B5-4EC1-9AF2-8ABA50BF079F}"/>
    <dgm:cxn modelId="{A8B3B7E2-1304-4F0B-A001-0F79A7DDE63E}" type="presOf" srcId="{50E93389-078C-4A33-818F-17C034976F75}" destId="{32541C8F-A435-4B3E-ADCA-29BD3863DC8F}" srcOrd="0" destOrd="0" presId="urn:microsoft.com/office/officeart/2005/8/layout/default"/>
    <dgm:cxn modelId="{DF1DD9E5-7B60-4CD6-9603-805E6B523408}" srcId="{F34891A6-8830-4023-8D19-65004303412C}" destId="{50E93389-078C-4A33-818F-17C034976F75}" srcOrd="0" destOrd="0" parTransId="{F17C2771-E2EE-43AA-94A9-F3F8CCA5D1CA}" sibTransId="{5645DCBA-3774-4C99-8BE8-0F453DB1A13E}"/>
    <dgm:cxn modelId="{1F4B99EA-EBC3-43CF-AA02-1671564F235E}" type="presOf" srcId="{F34891A6-8830-4023-8D19-65004303412C}" destId="{B63F08AD-9A81-491F-A365-96CBB5F0877A}" srcOrd="0" destOrd="0" presId="urn:microsoft.com/office/officeart/2005/8/layout/default"/>
    <dgm:cxn modelId="{3FEB1550-C1C0-44C9-B1A9-F71A467FF524}" type="presParOf" srcId="{B63F08AD-9A81-491F-A365-96CBB5F0877A}" destId="{32541C8F-A435-4B3E-ADCA-29BD3863DC8F}" srcOrd="0" destOrd="0" presId="urn:microsoft.com/office/officeart/2005/8/layout/default"/>
    <dgm:cxn modelId="{31974DA6-B89E-42DD-B814-393BF2BAD791}" type="presParOf" srcId="{B63F08AD-9A81-491F-A365-96CBB5F0877A}" destId="{E5F291DD-4B3A-4B34-852A-2077A86145E8}" srcOrd="1" destOrd="0" presId="urn:microsoft.com/office/officeart/2005/8/layout/default"/>
    <dgm:cxn modelId="{86F51A0F-9B7F-4D83-9E9D-90B88B01C0AB}" type="presParOf" srcId="{B63F08AD-9A81-491F-A365-96CBB5F0877A}" destId="{4F460994-854E-43DD-811A-09DEFB1E12D4}" srcOrd="2" destOrd="0" presId="urn:microsoft.com/office/officeart/2005/8/layout/default"/>
    <dgm:cxn modelId="{9981E74C-E9E0-46FC-B038-008D0EB1705A}" type="presParOf" srcId="{B63F08AD-9A81-491F-A365-96CBB5F0877A}" destId="{C8658B87-8FBB-44D5-9195-CFC655C26901}" srcOrd="3" destOrd="0" presId="urn:microsoft.com/office/officeart/2005/8/layout/default"/>
    <dgm:cxn modelId="{C738E633-2766-402D-8CC8-333BA559FDBB}" type="presParOf" srcId="{B63F08AD-9A81-491F-A365-96CBB5F0877A}" destId="{A91B77C7-E073-4E68-8865-70133EC6763A}" srcOrd="4" destOrd="0" presId="urn:microsoft.com/office/officeart/2005/8/layout/default"/>
    <dgm:cxn modelId="{3439E2B9-9F14-4FF0-A550-AA6520C89F22}" type="presParOf" srcId="{B63F08AD-9A81-491F-A365-96CBB5F0877A}" destId="{77F0E6BA-1FD7-42B6-BB09-3D30975AB0FD}" srcOrd="5" destOrd="0" presId="urn:microsoft.com/office/officeart/2005/8/layout/default"/>
    <dgm:cxn modelId="{6999203F-919D-4F45-9815-05FAD7F2340C}" type="presParOf" srcId="{B63F08AD-9A81-491F-A365-96CBB5F0877A}" destId="{0E99BF96-ECF4-4433-8790-C42373BF7C32}" srcOrd="6" destOrd="0" presId="urn:microsoft.com/office/officeart/2005/8/layout/default"/>
    <dgm:cxn modelId="{E192E4CC-D257-4F66-9CD0-DC96DEB2CD74}" type="presParOf" srcId="{B63F08AD-9A81-491F-A365-96CBB5F0877A}" destId="{A5B464EA-1B0E-4A01-98C7-C03D3418D260}" srcOrd="7" destOrd="0" presId="urn:microsoft.com/office/officeart/2005/8/layout/default"/>
    <dgm:cxn modelId="{1B59C476-9ACD-48FD-9D56-A64A5FFC7FFB}" type="presParOf" srcId="{B63F08AD-9A81-491F-A365-96CBB5F0877A}" destId="{0899F287-7F46-43CF-841E-4929374BED92}" srcOrd="8" destOrd="0" presId="urn:microsoft.com/office/officeart/2005/8/layout/default"/>
    <dgm:cxn modelId="{94827228-1706-4587-AAD0-9CD1EFAE25CB}" type="presParOf" srcId="{B63F08AD-9A81-491F-A365-96CBB5F0877A}" destId="{ED8AF655-D17B-4E8E-8899-4B7960A9495F}" srcOrd="9" destOrd="0" presId="urn:microsoft.com/office/officeart/2005/8/layout/default"/>
    <dgm:cxn modelId="{F8782C38-CF84-4D78-BB1F-A4D90FB56BE8}" type="presParOf" srcId="{B63F08AD-9A81-491F-A365-96CBB5F0877A}" destId="{D4AD1A40-FBD1-4833-A0B8-A05B63835747}" srcOrd="10" destOrd="0" presId="urn:microsoft.com/office/officeart/2005/8/layout/default"/>
    <dgm:cxn modelId="{F0D2C118-F880-4D9E-B2D2-98B1AA00C967}" type="presParOf" srcId="{B63F08AD-9A81-491F-A365-96CBB5F0877A}" destId="{A5FC6D8A-FAAE-4879-BF96-D34E9B43744B}" srcOrd="11" destOrd="0" presId="urn:microsoft.com/office/officeart/2005/8/layout/default"/>
    <dgm:cxn modelId="{AEC4FE25-5E3B-4802-B23C-FE424EDD2084}" type="presParOf" srcId="{B63F08AD-9A81-491F-A365-96CBB5F0877A}" destId="{31A39471-43EF-4971-992F-C2E51CC14495}" srcOrd="12" destOrd="0" presId="urn:microsoft.com/office/officeart/2005/8/layout/default"/>
    <dgm:cxn modelId="{A77E2B1F-DA56-42AB-8DAE-E5A4C7CA7673}" type="presParOf" srcId="{B63F08AD-9A81-491F-A365-96CBB5F0877A}" destId="{3D6CA848-1A03-4836-8348-E60BACD9B312}" srcOrd="13" destOrd="0" presId="urn:microsoft.com/office/officeart/2005/8/layout/default"/>
    <dgm:cxn modelId="{4913FF26-86EF-45C1-9B13-539AE99E5977}" type="presParOf" srcId="{B63F08AD-9A81-491F-A365-96CBB5F0877A}" destId="{C7334908-0A9E-47C9-9B5D-5162100D6E7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D373B7-513E-433F-92E2-2269482E24A9}"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EF3DCAFF-8727-4D2E-983E-D1CD18C7E7D7}">
      <dgm:prSet phldrT="[Text]" phldr="0"/>
      <dgm:spPr/>
      <dgm:t>
        <a:bodyPr/>
        <a:lstStyle/>
        <a:p>
          <a:pPr rtl="0"/>
          <a:r>
            <a:rPr lang="en-US">
              <a:latin typeface="Calibri"/>
            </a:rPr>
            <a:t>Early Identification</a:t>
          </a:r>
          <a:endParaRPr lang="en-US"/>
        </a:p>
      </dgm:t>
    </dgm:pt>
    <dgm:pt modelId="{0AA03B22-010F-4EC8-8551-647920AB6452}" type="parTrans" cxnId="{39746654-E514-4E0B-A1D0-D9A0E3588E0C}">
      <dgm:prSet/>
      <dgm:spPr/>
      <dgm:t>
        <a:bodyPr/>
        <a:lstStyle/>
        <a:p>
          <a:endParaRPr lang="en-US"/>
        </a:p>
      </dgm:t>
    </dgm:pt>
    <dgm:pt modelId="{17BCBD17-3BFC-425B-A0A2-FB8156DC5AE0}" type="sibTrans" cxnId="{39746654-E514-4E0B-A1D0-D9A0E3588E0C}">
      <dgm:prSet/>
      <dgm:spPr/>
      <dgm:t>
        <a:bodyPr/>
        <a:lstStyle/>
        <a:p>
          <a:endParaRPr lang="en-US"/>
        </a:p>
      </dgm:t>
    </dgm:pt>
    <dgm:pt modelId="{010BC765-63BA-4FEC-9880-5B47074CECF8}">
      <dgm:prSet phldrT="[Text]"/>
      <dgm:spPr/>
      <dgm:t>
        <a:bodyPr/>
        <a:lstStyle/>
        <a:p>
          <a:pPr rtl="0"/>
          <a:r>
            <a:rPr lang="en-US">
              <a:latin typeface="Calibri"/>
            </a:rPr>
            <a:t>Capturing Family and Student Voice</a:t>
          </a:r>
          <a:endParaRPr lang="en-US"/>
        </a:p>
      </dgm:t>
    </dgm:pt>
    <dgm:pt modelId="{8CB91E1F-BB4E-4705-A872-26744F9EAB05}" type="parTrans" cxnId="{FEC33A5F-02B7-42B7-A24A-5335380F504B}">
      <dgm:prSet/>
      <dgm:spPr/>
      <dgm:t>
        <a:bodyPr/>
        <a:lstStyle/>
        <a:p>
          <a:endParaRPr lang="en-US"/>
        </a:p>
      </dgm:t>
    </dgm:pt>
    <dgm:pt modelId="{1CE766A2-3CB2-42F6-BFE2-F5DA750ADA57}" type="sibTrans" cxnId="{FEC33A5F-02B7-42B7-A24A-5335380F504B}">
      <dgm:prSet/>
      <dgm:spPr/>
      <dgm:t>
        <a:bodyPr/>
        <a:lstStyle/>
        <a:p>
          <a:endParaRPr lang="en-US"/>
        </a:p>
      </dgm:t>
    </dgm:pt>
    <dgm:pt modelId="{DC08EB81-0951-4EFB-9405-730ED4120BC9}">
      <dgm:prSet phldrT="[Text]"/>
      <dgm:spPr/>
      <dgm:t>
        <a:bodyPr/>
        <a:lstStyle/>
        <a:p>
          <a:pPr rtl="0"/>
          <a:r>
            <a:rPr lang="en-US">
              <a:latin typeface="Calibri"/>
            </a:rPr>
            <a:t>Understand barriers</a:t>
          </a:r>
          <a:endParaRPr lang="en-US"/>
        </a:p>
      </dgm:t>
    </dgm:pt>
    <dgm:pt modelId="{1930775A-6CB1-4BC2-A295-8222D7469D86}" type="parTrans" cxnId="{FA494AF9-BB0C-4E26-88F1-FD571BD41EA6}">
      <dgm:prSet/>
      <dgm:spPr/>
      <dgm:t>
        <a:bodyPr/>
        <a:lstStyle/>
        <a:p>
          <a:endParaRPr lang="en-US"/>
        </a:p>
      </dgm:t>
    </dgm:pt>
    <dgm:pt modelId="{B24FA485-0A0D-4E59-BDC5-C8789324E86A}" type="sibTrans" cxnId="{FA494AF9-BB0C-4E26-88F1-FD571BD41EA6}">
      <dgm:prSet/>
      <dgm:spPr/>
      <dgm:t>
        <a:bodyPr/>
        <a:lstStyle/>
        <a:p>
          <a:endParaRPr lang="en-US"/>
        </a:p>
      </dgm:t>
    </dgm:pt>
    <dgm:pt modelId="{86B1E99D-751D-40A3-90BB-ED1389BEC6D3}">
      <dgm:prSet phldrT="[Text]"/>
      <dgm:spPr/>
      <dgm:t>
        <a:bodyPr/>
        <a:lstStyle/>
        <a:p>
          <a:pPr rtl="0"/>
          <a:r>
            <a:rPr lang="en-US">
              <a:latin typeface="Calibri"/>
            </a:rPr>
            <a:t>Mental Health and Well Being  </a:t>
          </a:r>
          <a:endParaRPr lang="en-US"/>
        </a:p>
      </dgm:t>
    </dgm:pt>
    <dgm:pt modelId="{EE401118-20BE-4421-92A8-F0F24A030C37}" type="parTrans" cxnId="{F32153F8-2D6C-4C61-9B8D-89101A05B8C3}">
      <dgm:prSet/>
      <dgm:spPr/>
      <dgm:t>
        <a:bodyPr/>
        <a:lstStyle/>
        <a:p>
          <a:endParaRPr lang="en-US"/>
        </a:p>
      </dgm:t>
    </dgm:pt>
    <dgm:pt modelId="{671E9C29-D9EC-489A-9BBC-B9B27F4A0A05}" type="sibTrans" cxnId="{F32153F8-2D6C-4C61-9B8D-89101A05B8C3}">
      <dgm:prSet/>
      <dgm:spPr/>
      <dgm:t>
        <a:bodyPr/>
        <a:lstStyle/>
        <a:p>
          <a:endParaRPr lang="en-US"/>
        </a:p>
      </dgm:t>
    </dgm:pt>
    <dgm:pt modelId="{73FDDE98-AEC1-4AA3-AF11-C613B334E19B}">
      <dgm:prSet phldr="0"/>
      <dgm:spPr/>
      <dgm:t>
        <a:bodyPr/>
        <a:lstStyle/>
        <a:p>
          <a:pPr rtl="0"/>
          <a:r>
            <a:rPr lang="en-US">
              <a:latin typeface="Calibri"/>
            </a:rPr>
            <a:t>Targeted responses and clear referral pathways</a:t>
          </a:r>
        </a:p>
      </dgm:t>
    </dgm:pt>
    <dgm:pt modelId="{4B6D8EE7-EB02-45D6-A654-A4745268F591}" type="parTrans" cxnId="{DAD9C388-28AA-4AAA-A130-1E0DFD595A5A}">
      <dgm:prSet/>
      <dgm:spPr/>
    </dgm:pt>
    <dgm:pt modelId="{2B522FFB-9DB4-4753-BA4C-2C9497331F98}" type="sibTrans" cxnId="{DAD9C388-28AA-4AAA-A130-1E0DFD595A5A}">
      <dgm:prSet/>
      <dgm:spPr/>
    </dgm:pt>
    <dgm:pt modelId="{08F4D975-8699-464C-BBA9-2759484097B8}">
      <dgm:prSet phldr="0"/>
      <dgm:spPr/>
      <dgm:t>
        <a:bodyPr/>
        <a:lstStyle/>
        <a:p>
          <a:pPr rtl="0"/>
          <a:r>
            <a:rPr lang="en-US">
              <a:latin typeface="Calibri"/>
            </a:rPr>
            <a:t>Referrals to Specialist Services </a:t>
          </a:r>
        </a:p>
      </dgm:t>
    </dgm:pt>
    <dgm:pt modelId="{41179C19-79DA-4BA6-8A64-C55F0B5C0277}" type="parTrans" cxnId="{88E89BC6-61D8-4CCE-89D1-85E447F9B959}">
      <dgm:prSet/>
      <dgm:spPr/>
    </dgm:pt>
    <dgm:pt modelId="{7B51F7B5-7E5F-4CD1-897E-C4E4C4D22AAB}" type="sibTrans" cxnId="{88E89BC6-61D8-4CCE-89D1-85E447F9B959}">
      <dgm:prSet/>
      <dgm:spPr/>
    </dgm:pt>
    <dgm:pt modelId="{9CA85A7C-AE0B-43CA-8E1E-24C466C06ECB}" type="pres">
      <dgm:prSet presAssocID="{44D373B7-513E-433F-92E2-2269482E24A9}" presName="Name0" presStyleCnt="0">
        <dgm:presLayoutVars>
          <dgm:dir/>
          <dgm:resizeHandles/>
        </dgm:presLayoutVars>
      </dgm:prSet>
      <dgm:spPr/>
    </dgm:pt>
    <dgm:pt modelId="{44E02FD8-F60D-49BD-B28A-235F7D42E30B}" type="pres">
      <dgm:prSet presAssocID="{EF3DCAFF-8727-4D2E-983E-D1CD18C7E7D7}" presName="compNode" presStyleCnt="0"/>
      <dgm:spPr/>
    </dgm:pt>
    <dgm:pt modelId="{D65A2196-2468-45D3-8B7C-F67BDAE3A721}" type="pres">
      <dgm:prSet presAssocID="{EF3DCAFF-8727-4D2E-983E-D1CD18C7E7D7}" presName="dummyConnPt" presStyleCnt="0"/>
      <dgm:spPr/>
    </dgm:pt>
    <dgm:pt modelId="{D753D5A4-CA96-41AC-8366-687895E1D3DB}" type="pres">
      <dgm:prSet presAssocID="{EF3DCAFF-8727-4D2E-983E-D1CD18C7E7D7}" presName="node" presStyleLbl="node1" presStyleIdx="0" presStyleCnt="6">
        <dgm:presLayoutVars>
          <dgm:bulletEnabled val="1"/>
        </dgm:presLayoutVars>
      </dgm:prSet>
      <dgm:spPr/>
    </dgm:pt>
    <dgm:pt modelId="{5AD36C12-BDBA-4067-BA03-CE7FFF39EE79}" type="pres">
      <dgm:prSet presAssocID="{17BCBD17-3BFC-425B-A0A2-FB8156DC5AE0}" presName="sibTrans" presStyleLbl="bgSibTrans2D1" presStyleIdx="0" presStyleCnt="5"/>
      <dgm:spPr/>
    </dgm:pt>
    <dgm:pt modelId="{0B03B66B-A115-4740-A199-9358D8732705}" type="pres">
      <dgm:prSet presAssocID="{010BC765-63BA-4FEC-9880-5B47074CECF8}" presName="compNode" presStyleCnt="0"/>
      <dgm:spPr/>
    </dgm:pt>
    <dgm:pt modelId="{E0E20799-86EC-4547-8E6E-3B1E668C9855}" type="pres">
      <dgm:prSet presAssocID="{010BC765-63BA-4FEC-9880-5B47074CECF8}" presName="dummyConnPt" presStyleCnt="0"/>
      <dgm:spPr/>
    </dgm:pt>
    <dgm:pt modelId="{EC9F748D-821A-4C42-B3DE-4BCCADE04403}" type="pres">
      <dgm:prSet presAssocID="{010BC765-63BA-4FEC-9880-5B47074CECF8}" presName="node" presStyleLbl="node1" presStyleIdx="1" presStyleCnt="6">
        <dgm:presLayoutVars>
          <dgm:bulletEnabled val="1"/>
        </dgm:presLayoutVars>
      </dgm:prSet>
      <dgm:spPr/>
    </dgm:pt>
    <dgm:pt modelId="{1502B40A-B55F-45C6-817B-D8CA52092482}" type="pres">
      <dgm:prSet presAssocID="{1CE766A2-3CB2-42F6-BFE2-F5DA750ADA57}" presName="sibTrans" presStyleLbl="bgSibTrans2D1" presStyleIdx="1" presStyleCnt="5"/>
      <dgm:spPr/>
    </dgm:pt>
    <dgm:pt modelId="{CECA94C0-BEDB-4130-B13F-276C43BBBAA3}" type="pres">
      <dgm:prSet presAssocID="{DC08EB81-0951-4EFB-9405-730ED4120BC9}" presName="compNode" presStyleCnt="0"/>
      <dgm:spPr/>
    </dgm:pt>
    <dgm:pt modelId="{45C0C6AC-405A-4092-AB26-36B0AFE8FC9C}" type="pres">
      <dgm:prSet presAssocID="{DC08EB81-0951-4EFB-9405-730ED4120BC9}" presName="dummyConnPt" presStyleCnt="0"/>
      <dgm:spPr/>
    </dgm:pt>
    <dgm:pt modelId="{2AF97FA3-D9EF-4B44-8160-F8AC7C4F0070}" type="pres">
      <dgm:prSet presAssocID="{DC08EB81-0951-4EFB-9405-730ED4120BC9}" presName="node" presStyleLbl="node1" presStyleIdx="2" presStyleCnt="6">
        <dgm:presLayoutVars>
          <dgm:bulletEnabled val="1"/>
        </dgm:presLayoutVars>
      </dgm:prSet>
      <dgm:spPr/>
    </dgm:pt>
    <dgm:pt modelId="{5D373D1D-3D4F-4B6B-8B35-8F131689BDA4}" type="pres">
      <dgm:prSet presAssocID="{B24FA485-0A0D-4E59-BDC5-C8789324E86A}" presName="sibTrans" presStyleLbl="bgSibTrans2D1" presStyleIdx="2" presStyleCnt="5"/>
      <dgm:spPr/>
    </dgm:pt>
    <dgm:pt modelId="{A81960CA-FAA1-4B5E-88E0-1365174D7D77}" type="pres">
      <dgm:prSet presAssocID="{86B1E99D-751D-40A3-90BB-ED1389BEC6D3}" presName="compNode" presStyleCnt="0"/>
      <dgm:spPr/>
    </dgm:pt>
    <dgm:pt modelId="{3F7AEADC-D5BD-4D44-82A3-0EDCD95D3F39}" type="pres">
      <dgm:prSet presAssocID="{86B1E99D-751D-40A3-90BB-ED1389BEC6D3}" presName="dummyConnPt" presStyleCnt="0"/>
      <dgm:spPr/>
    </dgm:pt>
    <dgm:pt modelId="{C6749E70-05DC-4683-8B4B-DAE23CCE2FF0}" type="pres">
      <dgm:prSet presAssocID="{86B1E99D-751D-40A3-90BB-ED1389BEC6D3}" presName="node" presStyleLbl="node1" presStyleIdx="3" presStyleCnt="6">
        <dgm:presLayoutVars>
          <dgm:bulletEnabled val="1"/>
        </dgm:presLayoutVars>
      </dgm:prSet>
      <dgm:spPr/>
    </dgm:pt>
    <dgm:pt modelId="{2C30189F-07F3-4D4F-9483-0060824E4B32}" type="pres">
      <dgm:prSet presAssocID="{671E9C29-D9EC-489A-9BBC-B9B27F4A0A05}" presName="sibTrans" presStyleLbl="bgSibTrans2D1" presStyleIdx="3" presStyleCnt="5"/>
      <dgm:spPr/>
    </dgm:pt>
    <dgm:pt modelId="{12B8B202-2C97-4AE7-8B77-2E853CCCC23C}" type="pres">
      <dgm:prSet presAssocID="{73FDDE98-AEC1-4AA3-AF11-C613B334E19B}" presName="compNode" presStyleCnt="0"/>
      <dgm:spPr/>
    </dgm:pt>
    <dgm:pt modelId="{4D44281B-A759-4D6F-AFED-2CA188AB2D62}" type="pres">
      <dgm:prSet presAssocID="{73FDDE98-AEC1-4AA3-AF11-C613B334E19B}" presName="dummyConnPt" presStyleCnt="0"/>
      <dgm:spPr/>
    </dgm:pt>
    <dgm:pt modelId="{6EFC39B4-EB49-43CA-A8EC-E8AD1CA09F1E}" type="pres">
      <dgm:prSet presAssocID="{73FDDE98-AEC1-4AA3-AF11-C613B334E19B}" presName="node" presStyleLbl="node1" presStyleIdx="4" presStyleCnt="6">
        <dgm:presLayoutVars>
          <dgm:bulletEnabled val="1"/>
        </dgm:presLayoutVars>
      </dgm:prSet>
      <dgm:spPr/>
    </dgm:pt>
    <dgm:pt modelId="{18390B51-C005-44E2-B3F6-C004A65E986B}" type="pres">
      <dgm:prSet presAssocID="{2B522FFB-9DB4-4753-BA4C-2C9497331F98}" presName="sibTrans" presStyleLbl="bgSibTrans2D1" presStyleIdx="4" presStyleCnt="5"/>
      <dgm:spPr/>
    </dgm:pt>
    <dgm:pt modelId="{BE410AEB-B3DE-4632-9B2B-DF392B182678}" type="pres">
      <dgm:prSet presAssocID="{08F4D975-8699-464C-BBA9-2759484097B8}" presName="compNode" presStyleCnt="0"/>
      <dgm:spPr/>
    </dgm:pt>
    <dgm:pt modelId="{187EA39B-8041-4AC4-8A81-446C91E627DC}" type="pres">
      <dgm:prSet presAssocID="{08F4D975-8699-464C-BBA9-2759484097B8}" presName="dummyConnPt" presStyleCnt="0"/>
      <dgm:spPr/>
    </dgm:pt>
    <dgm:pt modelId="{E1CFE961-13FE-4E7C-A622-54D27DC7FAA6}" type="pres">
      <dgm:prSet presAssocID="{08F4D975-8699-464C-BBA9-2759484097B8}" presName="node" presStyleLbl="node1" presStyleIdx="5" presStyleCnt="6">
        <dgm:presLayoutVars>
          <dgm:bulletEnabled val="1"/>
        </dgm:presLayoutVars>
      </dgm:prSet>
      <dgm:spPr/>
    </dgm:pt>
  </dgm:ptLst>
  <dgm:cxnLst>
    <dgm:cxn modelId="{18C01211-4008-4C18-ABFC-130F1AD04825}" type="presOf" srcId="{DC08EB81-0951-4EFB-9405-730ED4120BC9}" destId="{2AF97FA3-D9EF-4B44-8160-F8AC7C4F0070}" srcOrd="0" destOrd="0" presId="urn:microsoft.com/office/officeart/2005/8/layout/bProcess4"/>
    <dgm:cxn modelId="{68897D23-9B6D-467E-90E4-870E1DE42382}" type="presOf" srcId="{17BCBD17-3BFC-425B-A0A2-FB8156DC5AE0}" destId="{5AD36C12-BDBA-4067-BA03-CE7FFF39EE79}" srcOrd="0" destOrd="0" presId="urn:microsoft.com/office/officeart/2005/8/layout/bProcess4"/>
    <dgm:cxn modelId="{80229D29-6CC8-480A-AF14-DF20E093604D}" type="presOf" srcId="{EF3DCAFF-8727-4D2E-983E-D1CD18C7E7D7}" destId="{D753D5A4-CA96-41AC-8366-687895E1D3DB}" srcOrd="0" destOrd="0" presId="urn:microsoft.com/office/officeart/2005/8/layout/bProcess4"/>
    <dgm:cxn modelId="{215FB93B-1950-468F-8692-71488E3BD15B}" type="presOf" srcId="{2B522FFB-9DB4-4753-BA4C-2C9497331F98}" destId="{18390B51-C005-44E2-B3F6-C004A65E986B}" srcOrd="0" destOrd="0" presId="urn:microsoft.com/office/officeart/2005/8/layout/bProcess4"/>
    <dgm:cxn modelId="{FEC33A5F-02B7-42B7-A24A-5335380F504B}" srcId="{44D373B7-513E-433F-92E2-2269482E24A9}" destId="{010BC765-63BA-4FEC-9880-5B47074CECF8}" srcOrd="1" destOrd="0" parTransId="{8CB91E1F-BB4E-4705-A872-26744F9EAB05}" sibTransId="{1CE766A2-3CB2-42F6-BFE2-F5DA750ADA57}"/>
    <dgm:cxn modelId="{4B403762-94DA-462B-81B4-48DDA636D7A6}" type="presOf" srcId="{44D373B7-513E-433F-92E2-2269482E24A9}" destId="{9CA85A7C-AE0B-43CA-8E1E-24C466C06ECB}" srcOrd="0" destOrd="0" presId="urn:microsoft.com/office/officeart/2005/8/layout/bProcess4"/>
    <dgm:cxn modelId="{71698762-63C1-4BFC-ABF3-2AC0D0538CFB}" type="presOf" srcId="{73FDDE98-AEC1-4AA3-AF11-C613B334E19B}" destId="{6EFC39B4-EB49-43CA-A8EC-E8AD1CA09F1E}" srcOrd="0" destOrd="0" presId="urn:microsoft.com/office/officeart/2005/8/layout/bProcess4"/>
    <dgm:cxn modelId="{39746654-E514-4E0B-A1D0-D9A0E3588E0C}" srcId="{44D373B7-513E-433F-92E2-2269482E24A9}" destId="{EF3DCAFF-8727-4D2E-983E-D1CD18C7E7D7}" srcOrd="0" destOrd="0" parTransId="{0AA03B22-010F-4EC8-8551-647920AB6452}" sibTransId="{17BCBD17-3BFC-425B-A0A2-FB8156DC5AE0}"/>
    <dgm:cxn modelId="{A3CD5758-E562-4890-97E0-1491171A5A12}" type="presOf" srcId="{671E9C29-D9EC-489A-9BBC-B9B27F4A0A05}" destId="{2C30189F-07F3-4D4F-9483-0060824E4B32}" srcOrd="0" destOrd="0" presId="urn:microsoft.com/office/officeart/2005/8/layout/bProcess4"/>
    <dgm:cxn modelId="{DAD9C388-28AA-4AAA-A130-1E0DFD595A5A}" srcId="{44D373B7-513E-433F-92E2-2269482E24A9}" destId="{73FDDE98-AEC1-4AA3-AF11-C613B334E19B}" srcOrd="4" destOrd="0" parTransId="{4B6D8EE7-EB02-45D6-A654-A4745268F591}" sibTransId="{2B522FFB-9DB4-4753-BA4C-2C9497331F98}"/>
    <dgm:cxn modelId="{AF8C649A-B9B4-4BE8-9668-B22BC249D6C6}" type="presOf" srcId="{B24FA485-0A0D-4E59-BDC5-C8789324E86A}" destId="{5D373D1D-3D4F-4B6B-8B35-8F131689BDA4}" srcOrd="0" destOrd="0" presId="urn:microsoft.com/office/officeart/2005/8/layout/bProcess4"/>
    <dgm:cxn modelId="{4F242EA2-6C38-4560-ACB8-789B48F61767}" type="presOf" srcId="{010BC765-63BA-4FEC-9880-5B47074CECF8}" destId="{EC9F748D-821A-4C42-B3DE-4BCCADE04403}" srcOrd="0" destOrd="0" presId="urn:microsoft.com/office/officeart/2005/8/layout/bProcess4"/>
    <dgm:cxn modelId="{314055BF-87E0-4FD1-92C9-2E12C26A7FB7}" type="presOf" srcId="{08F4D975-8699-464C-BBA9-2759484097B8}" destId="{E1CFE961-13FE-4E7C-A622-54D27DC7FAA6}" srcOrd="0" destOrd="0" presId="urn:microsoft.com/office/officeart/2005/8/layout/bProcess4"/>
    <dgm:cxn modelId="{410EB1C4-A82C-4022-8CB9-C7B20E6B048A}" type="presOf" srcId="{1CE766A2-3CB2-42F6-BFE2-F5DA750ADA57}" destId="{1502B40A-B55F-45C6-817B-D8CA52092482}" srcOrd="0" destOrd="0" presId="urn:microsoft.com/office/officeart/2005/8/layout/bProcess4"/>
    <dgm:cxn modelId="{88E89BC6-61D8-4CCE-89D1-85E447F9B959}" srcId="{44D373B7-513E-433F-92E2-2269482E24A9}" destId="{08F4D975-8699-464C-BBA9-2759484097B8}" srcOrd="5" destOrd="0" parTransId="{41179C19-79DA-4BA6-8A64-C55F0B5C0277}" sibTransId="{7B51F7B5-7E5F-4CD1-897E-C4E4C4D22AAB}"/>
    <dgm:cxn modelId="{F32153F8-2D6C-4C61-9B8D-89101A05B8C3}" srcId="{44D373B7-513E-433F-92E2-2269482E24A9}" destId="{86B1E99D-751D-40A3-90BB-ED1389BEC6D3}" srcOrd="3" destOrd="0" parTransId="{EE401118-20BE-4421-92A8-F0F24A030C37}" sibTransId="{671E9C29-D9EC-489A-9BBC-B9B27F4A0A05}"/>
    <dgm:cxn modelId="{FA494AF9-BB0C-4E26-88F1-FD571BD41EA6}" srcId="{44D373B7-513E-433F-92E2-2269482E24A9}" destId="{DC08EB81-0951-4EFB-9405-730ED4120BC9}" srcOrd="2" destOrd="0" parTransId="{1930775A-6CB1-4BC2-A295-8222D7469D86}" sibTransId="{B24FA485-0A0D-4E59-BDC5-C8789324E86A}"/>
    <dgm:cxn modelId="{FFCB41FA-D35E-4F2C-86FF-CD51CFDBA564}" type="presOf" srcId="{86B1E99D-751D-40A3-90BB-ED1389BEC6D3}" destId="{C6749E70-05DC-4683-8B4B-DAE23CCE2FF0}" srcOrd="0" destOrd="0" presId="urn:microsoft.com/office/officeart/2005/8/layout/bProcess4"/>
    <dgm:cxn modelId="{C7547DAF-5C3B-4477-A06E-C68C73DE9DA8}" type="presParOf" srcId="{9CA85A7C-AE0B-43CA-8E1E-24C466C06ECB}" destId="{44E02FD8-F60D-49BD-B28A-235F7D42E30B}" srcOrd="0" destOrd="0" presId="urn:microsoft.com/office/officeart/2005/8/layout/bProcess4"/>
    <dgm:cxn modelId="{4AB8D7E2-BC6A-4618-B02E-D82DAF1916FA}" type="presParOf" srcId="{44E02FD8-F60D-49BD-B28A-235F7D42E30B}" destId="{D65A2196-2468-45D3-8B7C-F67BDAE3A721}" srcOrd="0" destOrd="0" presId="urn:microsoft.com/office/officeart/2005/8/layout/bProcess4"/>
    <dgm:cxn modelId="{13332718-FA1B-45AF-A060-7E7A5839CA02}" type="presParOf" srcId="{44E02FD8-F60D-49BD-B28A-235F7D42E30B}" destId="{D753D5A4-CA96-41AC-8366-687895E1D3DB}" srcOrd="1" destOrd="0" presId="urn:microsoft.com/office/officeart/2005/8/layout/bProcess4"/>
    <dgm:cxn modelId="{4EC3440F-7A16-4955-8C8C-663C0AA1146B}" type="presParOf" srcId="{9CA85A7C-AE0B-43CA-8E1E-24C466C06ECB}" destId="{5AD36C12-BDBA-4067-BA03-CE7FFF39EE79}" srcOrd="1" destOrd="0" presId="urn:microsoft.com/office/officeart/2005/8/layout/bProcess4"/>
    <dgm:cxn modelId="{FBDBF671-2941-4D6B-8A43-2485DEAE20F1}" type="presParOf" srcId="{9CA85A7C-AE0B-43CA-8E1E-24C466C06ECB}" destId="{0B03B66B-A115-4740-A199-9358D8732705}" srcOrd="2" destOrd="0" presId="urn:microsoft.com/office/officeart/2005/8/layout/bProcess4"/>
    <dgm:cxn modelId="{A87D659B-299B-48D4-9F5A-E2C7BE8F2BD0}" type="presParOf" srcId="{0B03B66B-A115-4740-A199-9358D8732705}" destId="{E0E20799-86EC-4547-8E6E-3B1E668C9855}" srcOrd="0" destOrd="0" presId="urn:microsoft.com/office/officeart/2005/8/layout/bProcess4"/>
    <dgm:cxn modelId="{73483858-ECC4-4EF1-A6DD-C86173471440}" type="presParOf" srcId="{0B03B66B-A115-4740-A199-9358D8732705}" destId="{EC9F748D-821A-4C42-B3DE-4BCCADE04403}" srcOrd="1" destOrd="0" presId="urn:microsoft.com/office/officeart/2005/8/layout/bProcess4"/>
    <dgm:cxn modelId="{A0558129-D647-4AED-9F2B-2FE49C4ACF67}" type="presParOf" srcId="{9CA85A7C-AE0B-43CA-8E1E-24C466C06ECB}" destId="{1502B40A-B55F-45C6-817B-D8CA52092482}" srcOrd="3" destOrd="0" presId="urn:microsoft.com/office/officeart/2005/8/layout/bProcess4"/>
    <dgm:cxn modelId="{9617BE01-03F3-40F0-99D9-60A9B3965FF7}" type="presParOf" srcId="{9CA85A7C-AE0B-43CA-8E1E-24C466C06ECB}" destId="{CECA94C0-BEDB-4130-B13F-276C43BBBAA3}" srcOrd="4" destOrd="0" presId="urn:microsoft.com/office/officeart/2005/8/layout/bProcess4"/>
    <dgm:cxn modelId="{11FD3901-5B77-4ECE-A0C9-B41FB017ABC3}" type="presParOf" srcId="{CECA94C0-BEDB-4130-B13F-276C43BBBAA3}" destId="{45C0C6AC-405A-4092-AB26-36B0AFE8FC9C}" srcOrd="0" destOrd="0" presId="urn:microsoft.com/office/officeart/2005/8/layout/bProcess4"/>
    <dgm:cxn modelId="{1F8BC464-FF3A-4594-9931-D4BEEABEA111}" type="presParOf" srcId="{CECA94C0-BEDB-4130-B13F-276C43BBBAA3}" destId="{2AF97FA3-D9EF-4B44-8160-F8AC7C4F0070}" srcOrd="1" destOrd="0" presId="urn:microsoft.com/office/officeart/2005/8/layout/bProcess4"/>
    <dgm:cxn modelId="{CB37C817-47A7-4445-8F8E-F5D9D16C5ECE}" type="presParOf" srcId="{9CA85A7C-AE0B-43CA-8E1E-24C466C06ECB}" destId="{5D373D1D-3D4F-4B6B-8B35-8F131689BDA4}" srcOrd="5" destOrd="0" presId="urn:microsoft.com/office/officeart/2005/8/layout/bProcess4"/>
    <dgm:cxn modelId="{EEA83D19-F103-45D1-A3AE-D5C65F20720B}" type="presParOf" srcId="{9CA85A7C-AE0B-43CA-8E1E-24C466C06ECB}" destId="{A81960CA-FAA1-4B5E-88E0-1365174D7D77}" srcOrd="6" destOrd="0" presId="urn:microsoft.com/office/officeart/2005/8/layout/bProcess4"/>
    <dgm:cxn modelId="{52B4BDCC-0CED-4046-AFAC-184C55CB42E8}" type="presParOf" srcId="{A81960CA-FAA1-4B5E-88E0-1365174D7D77}" destId="{3F7AEADC-D5BD-4D44-82A3-0EDCD95D3F39}" srcOrd="0" destOrd="0" presId="urn:microsoft.com/office/officeart/2005/8/layout/bProcess4"/>
    <dgm:cxn modelId="{E9E2365D-86A4-4ADD-96CF-EEB42F0C7967}" type="presParOf" srcId="{A81960CA-FAA1-4B5E-88E0-1365174D7D77}" destId="{C6749E70-05DC-4683-8B4B-DAE23CCE2FF0}" srcOrd="1" destOrd="0" presId="urn:microsoft.com/office/officeart/2005/8/layout/bProcess4"/>
    <dgm:cxn modelId="{4C81113D-ECD6-4554-8265-E81473E59129}" type="presParOf" srcId="{9CA85A7C-AE0B-43CA-8E1E-24C466C06ECB}" destId="{2C30189F-07F3-4D4F-9483-0060824E4B32}" srcOrd="7" destOrd="0" presId="urn:microsoft.com/office/officeart/2005/8/layout/bProcess4"/>
    <dgm:cxn modelId="{4B8F9506-2C59-41CE-AEED-6594916EBF06}" type="presParOf" srcId="{9CA85A7C-AE0B-43CA-8E1E-24C466C06ECB}" destId="{12B8B202-2C97-4AE7-8B77-2E853CCCC23C}" srcOrd="8" destOrd="0" presId="urn:microsoft.com/office/officeart/2005/8/layout/bProcess4"/>
    <dgm:cxn modelId="{D8A9E81D-7E6B-46D0-B6A0-E65A0AA06A67}" type="presParOf" srcId="{12B8B202-2C97-4AE7-8B77-2E853CCCC23C}" destId="{4D44281B-A759-4D6F-AFED-2CA188AB2D62}" srcOrd="0" destOrd="0" presId="urn:microsoft.com/office/officeart/2005/8/layout/bProcess4"/>
    <dgm:cxn modelId="{4AB8AC89-AC89-421E-BC36-F51D5FAA1486}" type="presParOf" srcId="{12B8B202-2C97-4AE7-8B77-2E853CCCC23C}" destId="{6EFC39B4-EB49-43CA-A8EC-E8AD1CA09F1E}" srcOrd="1" destOrd="0" presId="urn:microsoft.com/office/officeart/2005/8/layout/bProcess4"/>
    <dgm:cxn modelId="{0B0F0E12-D46B-45EE-AFCC-1C4F96D1288A}" type="presParOf" srcId="{9CA85A7C-AE0B-43CA-8E1E-24C466C06ECB}" destId="{18390B51-C005-44E2-B3F6-C004A65E986B}" srcOrd="9" destOrd="0" presId="urn:microsoft.com/office/officeart/2005/8/layout/bProcess4"/>
    <dgm:cxn modelId="{6D5FF934-A951-47B0-BA42-3E1F7CAF4AFC}" type="presParOf" srcId="{9CA85A7C-AE0B-43CA-8E1E-24C466C06ECB}" destId="{BE410AEB-B3DE-4632-9B2B-DF392B182678}" srcOrd="10" destOrd="0" presId="urn:microsoft.com/office/officeart/2005/8/layout/bProcess4"/>
    <dgm:cxn modelId="{9DB30451-FA77-4AB9-944E-65EB58C452F1}" type="presParOf" srcId="{BE410AEB-B3DE-4632-9B2B-DF392B182678}" destId="{187EA39B-8041-4AC4-8A81-446C91E627DC}" srcOrd="0" destOrd="0" presId="urn:microsoft.com/office/officeart/2005/8/layout/bProcess4"/>
    <dgm:cxn modelId="{30793260-34D2-467A-A238-08C39141B20B}" type="presParOf" srcId="{BE410AEB-B3DE-4632-9B2B-DF392B182678}" destId="{E1CFE961-13FE-4E7C-A622-54D27DC7FAA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F63DC2-354F-4718-A844-727CC51419DB}" type="doc">
      <dgm:prSet loTypeId="urn:microsoft.com/office/officeart/2011/layout/HexagonRadial" loCatId="cycle" qsTypeId="urn:microsoft.com/office/officeart/2005/8/quickstyle/simple1" qsCatId="simple" csTypeId="urn:microsoft.com/office/officeart/2005/8/colors/accent4_5" csCatId="accent4" phldr="1"/>
      <dgm:spPr/>
      <dgm:t>
        <a:bodyPr/>
        <a:lstStyle/>
        <a:p>
          <a:endParaRPr lang="en-US"/>
        </a:p>
      </dgm:t>
    </dgm:pt>
    <dgm:pt modelId="{71527970-BED9-4C9A-94CC-82524C19858F}">
      <dgm:prSet phldrT="[Text]" custT="1"/>
      <dgm:spPr/>
      <dgm:t>
        <a:bodyPr/>
        <a:lstStyle/>
        <a:p>
          <a:r>
            <a:rPr lang="en-US" sz="2400"/>
            <a:t>A strong culture of attending school</a:t>
          </a:r>
        </a:p>
      </dgm:t>
    </dgm:pt>
    <dgm:pt modelId="{180DDB4C-48FA-4E6D-BD05-59268BC19D77}" type="parTrans" cxnId="{CB078B54-D21F-419A-9CEC-EB3678B3AB69}">
      <dgm:prSet/>
      <dgm:spPr/>
      <dgm:t>
        <a:bodyPr/>
        <a:lstStyle/>
        <a:p>
          <a:endParaRPr lang="en-US"/>
        </a:p>
      </dgm:t>
    </dgm:pt>
    <dgm:pt modelId="{C8C31A85-57B0-41A4-A689-B60A272D5E5B}" type="sibTrans" cxnId="{CB078B54-D21F-419A-9CEC-EB3678B3AB69}">
      <dgm:prSet/>
      <dgm:spPr/>
      <dgm:t>
        <a:bodyPr/>
        <a:lstStyle/>
        <a:p>
          <a:endParaRPr lang="en-US"/>
        </a:p>
      </dgm:t>
    </dgm:pt>
    <dgm:pt modelId="{0EDCCBD7-E4BE-49A9-886C-D236802DD513}">
      <dgm:prSet phldrT="[Text]" custT="1"/>
      <dgm:spPr/>
      <dgm:t>
        <a:bodyPr/>
        <a:lstStyle/>
        <a:p>
          <a:r>
            <a:rPr lang="en-US" sz="1800"/>
            <a:t>1. Value of attendance </a:t>
          </a:r>
        </a:p>
      </dgm:t>
    </dgm:pt>
    <dgm:pt modelId="{2AA4CDB8-6037-4E87-978E-710278CCF87A}" type="parTrans" cxnId="{E1B47038-DEF3-4838-AEB8-21AD3777D684}">
      <dgm:prSet/>
      <dgm:spPr/>
      <dgm:t>
        <a:bodyPr/>
        <a:lstStyle/>
        <a:p>
          <a:endParaRPr lang="en-US"/>
        </a:p>
      </dgm:t>
    </dgm:pt>
    <dgm:pt modelId="{FCD6E72B-934C-4B18-9080-AB8BB1F44B02}" type="sibTrans" cxnId="{E1B47038-DEF3-4838-AEB8-21AD3777D684}">
      <dgm:prSet/>
      <dgm:spPr/>
      <dgm:t>
        <a:bodyPr/>
        <a:lstStyle/>
        <a:p>
          <a:endParaRPr lang="en-US"/>
        </a:p>
      </dgm:t>
    </dgm:pt>
    <dgm:pt modelId="{D5A664A7-0678-45E7-8E62-7AAB6C3DC766}">
      <dgm:prSet phldrT="[Text]" custT="1"/>
      <dgm:spPr/>
      <dgm:t>
        <a:bodyPr/>
        <a:lstStyle/>
        <a:p>
          <a:r>
            <a:rPr lang="en-US" sz="1800"/>
            <a:t>2. Partnerships</a:t>
          </a:r>
        </a:p>
      </dgm:t>
    </dgm:pt>
    <dgm:pt modelId="{2A94A0E9-275C-4AB9-9C4E-805309BB1884}" type="parTrans" cxnId="{C69CC3DF-D0D6-409D-8E9D-4152C7196ABA}">
      <dgm:prSet/>
      <dgm:spPr/>
      <dgm:t>
        <a:bodyPr/>
        <a:lstStyle/>
        <a:p>
          <a:endParaRPr lang="en-US"/>
        </a:p>
      </dgm:t>
    </dgm:pt>
    <dgm:pt modelId="{B67BA5EC-D0DF-42E0-87B8-2DA8D18520BA}" type="sibTrans" cxnId="{C69CC3DF-D0D6-409D-8E9D-4152C7196ABA}">
      <dgm:prSet/>
      <dgm:spPr/>
      <dgm:t>
        <a:bodyPr/>
        <a:lstStyle/>
        <a:p>
          <a:endParaRPr lang="en-US"/>
        </a:p>
      </dgm:t>
    </dgm:pt>
    <dgm:pt modelId="{1B163F7A-ED60-45DC-ABC5-64BF78695AE7}">
      <dgm:prSet phldrT="[Text]" custT="1"/>
      <dgm:spPr/>
      <dgm:t>
        <a:bodyPr/>
        <a:lstStyle/>
        <a:p>
          <a:r>
            <a:rPr lang="en-US" sz="1800"/>
            <a:t>3. Structure</a:t>
          </a:r>
        </a:p>
      </dgm:t>
    </dgm:pt>
    <dgm:pt modelId="{77ADB2ED-B9D1-4BB2-BCB2-31669FFA2DD3}" type="parTrans" cxnId="{23F5A1F4-B230-46FA-84C1-72F75327FF20}">
      <dgm:prSet/>
      <dgm:spPr/>
      <dgm:t>
        <a:bodyPr/>
        <a:lstStyle/>
        <a:p>
          <a:endParaRPr lang="en-US"/>
        </a:p>
      </dgm:t>
    </dgm:pt>
    <dgm:pt modelId="{3D808BA6-EAA9-46E9-A6B0-4EE2D14A0AD5}" type="sibTrans" cxnId="{23F5A1F4-B230-46FA-84C1-72F75327FF20}">
      <dgm:prSet/>
      <dgm:spPr/>
      <dgm:t>
        <a:bodyPr/>
        <a:lstStyle/>
        <a:p>
          <a:endParaRPr lang="en-US"/>
        </a:p>
      </dgm:t>
    </dgm:pt>
    <dgm:pt modelId="{869E8BA9-886D-4810-A717-747609ACF863}">
      <dgm:prSet phldrT="[Text]" custT="1"/>
      <dgm:spPr/>
      <dgm:t>
        <a:bodyPr/>
        <a:lstStyle/>
        <a:p>
          <a:r>
            <a:rPr lang="en-US" sz="1800"/>
            <a:t>4. Data and Systems</a:t>
          </a:r>
        </a:p>
      </dgm:t>
    </dgm:pt>
    <dgm:pt modelId="{81D4364B-664F-4F40-9BA6-9BE58443E1E7}" type="parTrans" cxnId="{BB1BD3C4-6AF0-4120-8C1D-EEDC69340713}">
      <dgm:prSet/>
      <dgm:spPr/>
      <dgm:t>
        <a:bodyPr/>
        <a:lstStyle/>
        <a:p>
          <a:endParaRPr lang="en-US"/>
        </a:p>
      </dgm:t>
    </dgm:pt>
    <dgm:pt modelId="{807DC30C-918A-4F72-BFA2-A526CA7D6E62}" type="sibTrans" cxnId="{BB1BD3C4-6AF0-4120-8C1D-EEDC69340713}">
      <dgm:prSet/>
      <dgm:spPr/>
      <dgm:t>
        <a:bodyPr/>
        <a:lstStyle/>
        <a:p>
          <a:endParaRPr lang="en-US"/>
        </a:p>
      </dgm:t>
    </dgm:pt>
    <dgm:pt modelId="{12B2A5C2-0F8D-4643-B4B5-C89FA0701BB7}">
      <dgm:prSet phldrT="[Text]" custT="1"/>
      <dgm:spPr/>
      <dgm:t>
        <a:bodyPr/>
        <a:lstStyle/>
        <a:p>
          <a:r>
            <a:rPr lang="en-US" sz="1800"/>
            <a:t>5. Effective Interventions</a:t>
          </a:r>
        </a:p>
      </dgm:t>
    </dgm:pt>
    <dgm:pt modelId="{2A71B9FF-3650-4C21-A380-30BBFBD2EAE9}" type="parTrans" cxnId="{2D45FF4E-BF3A-4681-9DDB-2ED295EBE3C3}">
      <dgm:prSet/>
      <dgm:spPr/>
      <dgm:t>
        <a:bodyPr/>
        <a:lstStyle/>
        <a:p>
          <a:endParaRPr lang="en-US"/>
        </a:p>
      </dgm:t>
    </dgm:pt>
    <dgm:pt modelId="{1DAD145F-E029-4CB5-B415-AEB0D4975CF7}" type="sibTrans" cxnId="{2D45FF4E-BF3A-4681-9DDB-2ED295EBE3C3}">
      <dgm:prSet/>
      <dgm:spPr/>
      <dgm:t>
        <a:bodyPr/>
        <a:lstStyle/>
        <a:p>
          <a:endParaRPr lang="en-US"/>
        </a:p>
      </dgm:t>
    </dgm:pt>
    <dgm:pt modelId="{BE968662-220A-44DF-83FF-DAC229C9F0F5}">
      <dgm:prSet phldrT="[Text]" custT="1"/>
      <dgm:spPr/>
      <dgm:t>
        <a:bodyPr/>
        <a:lstStyle/>
        <a:p>
          <a:r>
            <a:rPr lang="en-US" sz="1800"/>
            <a:t>6. Quality Assurance </a:t>
          </a:r>
        </a:p>
      </dgm:t>
    </dgm:pt>
    <dgm:pt modelId="{A2B6E32D-1C2E-4121-A79B-9C28AE3A46FC}" type="parTrans" cxnId="{58F19A05-B9FF-48D3-AD7C-E9B1FCC56AD9}">
      <dgm:prSet/>
      <dgm:spPr/>
      <dgm:t>
        <a:bodyPr/>
        <a:lstStyle/>
        <a:p>
          <a:endParaRPr lang="en-US"/>
        </a:p>
      </dgm:t>
    </dgm:pt>
    <dgm:pt modelId="{45F9D3B2-5C41-4563-B0A6-CC1CCD0B1452}" type="sibTrans" cxnId="{58F19A05-B9FF-48D3-AD7C-E9B1FCC56AD9}">
      <dgm:prSet/>
      <dgm:spPr/>
      <dgm:t>
        <a:bodyPr/>
        <a:lstStyle/>
        <a:p>
          <a:endParaRPr lang="en-US"/>
        </a:p>
      </dgm:t>
    </dgm:pt>
    <dgm:pt modelId="{0D082607-F93C-4E6D-B0AE-85211618210D}" type="pres">
      <dgm:prSet presAssocID="{18F63DC2-354F-4718-A844-727CC51419DB}" presName="Name0" presStyleCnt="0">
        <dgm:presLayoutVars>
          <dgm:chMax val="1"/>
          <dgm:chPref val="1"/>
          <dgm:dir/>
          <dgm:animOne val="branch"/>
          <dgm:animLvl val="lvl"/>
        </dgm:presLayoutVars>
      </dgm:prSet>
      <dgm:spPr/>
    </dgm:pt>
    <dgm:pt modelId="{55E94CD1-94F0-498F-B12A-2E66AA801495}" type="pres">
      <dgm:prSet presAssocID="{71527970-BED9-4C9A-94CC-82524C19858F}" presName="Parent" presStyleLbl="node0" presStyleIdx="0" presStyleCnt="1">
        <dgm:presLayoutVars>
          <dgm:chMax val="6"/>
          <dgm:chPref val="6"/>
        </dgm:presLayoutVars>
      </dgm:prSet>
      <dgm:spPr/>
    </dgm:pt>
    <dgm:pt modelId="{AD4A3F4D-57B5-434C-8163-C976F535741F}" type="pres">
      <dgm:prSet presAssocID="{0EDCCBD7-E4BE-49A9-886C-D236802DD513}" presName="Accent1" presStyleCnt="0"/>
      <dgm:spPr/>
    </dgm:pt>
    <dgm:pt modelId="{457DD432-E4B7-44E9-8009-F80D7259186A}" type="pres">
      <dgm:prSet presAssocID="{0EDCCBD7-E4BE-49A9-886C-D236802DD513}" presName="Accent" presStyleLbl="bgShp" presStyleIdx="0" presStyleCnt="6"/>
      <dgm:spPr/>
    </dgm:pt>
    <dgm:pt modelId="{524AB9D4-30AC-4975-89D0-99A2000A34DE}" type="pres">
      <dgm:prSet presAssocID="{0EDCCBD7-E4BE-49A9-886C-D236802DD513}" presName="Child1" presStyleLbl="node1" presStyleIdx="0" presStyleCnt="6">
        <dgm:presLayoutVars>
          <dgm:chMax val="0"/>
          <dgm:chPref val="0"/>
          <dgm:bulletEnabled val="1"/>
        </dgm:presLayoutVars>
      </dgm:prSet>
      <dgm:spPr/>
    </dgm:pt>
    <dgm:pt modelId="{1E4BBDB8-B3FC-45D8-8019-9E43E87950C6}" type="pres">
      <dgm:prSet presAssocID="{D5A664A7-0678-45E7-8E62-7AAB6C3DC766}" presName="Accent2" presStyleCnt="0"/>
      <dgm:spPr/>
    </dgm:pt>
    <dgm:pt modelId="{44474026-C4F0-4D08-8A3A-1C6A58D97881}" type="pres">
      <dgm:prSet presAssocID="{D5A664A7-0678-45E7-8E62-7AAB6C3DC766}" presName="Accent" presStyleLbl="bgShp" presStyleIdx="1" presStyleCnt="6"/>
      <dgm:spPr/>
    </dgm:pt>
    <dgm:pt modelId="{42A60426-6CCB-4541-972E-A88F2BB8F839}" type="pres">
      <dgm:prSet presAssocID="{D5A664A7-0678-45E7-8E62-7AAB6C3DC766}" presName="Child2" presStyleLbl="node1" presStyleIdx="1" presStyleCnt="6" custScaleX="117567">
        <dgm:presLayoutVars>
          <dgm:chMax val="0"/>
          <dgm:chPref val="0"/>
          <dgm:bulletEnabled val="1"/>
        </dgm:presLayoutVars>
      </dgm:prSet>
      <dgm:spPr/>
    </dgm:pt>
    <dgm:pt modelId="{2258B8F2-91EC-4081-AA59-6BF3509FA74C}" type="pres">
      <dgm:prSet presAssocID="{1B163F7A-ED60-45DC-ABC5-64BF78695AE7}" presName="Accent3" presStyleCnt="0"/>
      <dgm:spPr/>
    </dgm:pt>
    <dgm:pt modelId="{02DC4248-8C7C-44E1-9AC5-4F17C130E38E}" type="pres">
      <dgm:prSet presAssocID="{1B163F7A-ED60-45DC-ABC5-64BF78695AE7}" presName="Accent" presStyleLbl="bgShp" presStyleIdx="2" presStyleCnt="6"/>
      <dgm:spPr/>
    </dgm:pt>
    <dgm:pt modelId="{6B48518E-D6AE-4C2B-8B1F-8F2491EE139F}" type="pres">
      <dgm:prSet presAssocID="{1B163F7A-ED60-45DC-ABC5-64BF78695AE7}" presName="Child3" presStyleLbl="node1" presStyleIdx="2" presStyleCnt="6">
        <dgm:presLayoutVars>
          <dgm:chMax val="0"/>
          <dgm:chPref val="0"/>
          <dgm:bulletEnabled val="1"/>
        </dgm:presLayoutVars>
      </dgm:prSet>
      <dgm:spPr/>
    </dgm:pt>
    <dgm:pt modelId="{AC2909C8-FC7D-489C-BEEE-96B8B9E4DAA2}" type="pres">
      <dgm:prSet presAssocID="{869E8BA9-886D-4810-A717-747609ACF863}" presName="Accent4" presStyleCnt="0"/>
      <dgm:spPr/>
    </dgm:pt>
    <dgm:pt modelId="{CB26755D-583F-4558-878D-16DC8394E323}" type="pres">
      <dgm:prSet presAssocID="{869E8BA9-886D-4810-A717-747609ACF863}" presName="Accent" presStyleLbl="bgShp" presStyleIdx="3" presStyleCnt="6"/>
      <dgm:spPr/>
    </dgm:pt>
    <dgm:pt modelId="{4AB26E10-EB55-4731-ABB5-160AA53C7EED}" type="pres">
      <dgm:prSet presAssocID="{869E8BA9-886D-4810-A717-747609ACF863}" presName="Child4" presStyleLbl="node1" presStyleIdx="3" presStyleCnt="6">
        <dgm:presLayoutVars>
          <dgm:chMax val="0"/>
          <dgm:chPref val="0"/>
          <dgm:bulletEnabled val="1"/>
        </dgm:presLayoutVars>
      </dgm:prSet>
      <dgm:spPr/>
    </dgm:pt>
    <dgm:pt modelId="{1B46DEE8-DA9B-40DB-9BC3-C72F84023AFD}" type="pres">
      <dgm:prSet presAssocID="{12B2A5C2-0F8D-4643-B4B5-C89FA0701BB7}" presName="Accent5" presStyleCnt="0"/>
      <dgm:spPr/>
    </dgm:pt>
    <dgm:pt modelId="{6B6B08B7-5269-4845-8DE3-BB380BFCA3E5}" type="pres">
      <dgm:prSet presAssocID="{12B2A5C2-0F8D-4643-B4B5-C89FA0701BB7}" presName="Accent" presStyleLbl="bgShp" presStyleIdx="4" presStyleCnt="6"/>
      <dgm:spPr/>
    </dgm:pt>
    <dgm:pt modelId="{0F17BF7F-CB3F-4F4C-A4E9-C2C19AE89F1E}" type="pres">
      <dgm:prSet presAssocID="{12B2A5C2-0F8D-4643-B4B5-C89FA0701BB7}" presName="Child5" presStyleLbl="node1" presStyleIdx="4" presStyleCnt="6" custScaleX="114439" custLinFactNeighborX="-10747">
        <dgm:presLayoutVars>
          <dgm:chMax val="0"/>
          <dgm:chPref val="0"/>
          <dgm:bulletEnabled val="1"/>
        </dgm:presLayoutVars>
      </dgm:prSet>
      <dgm:spPr/>
    </dgm:pt>
    <dgm:pt modelId="{8EB11C61-649A-441D-A415-3C59835A06AF}" type="pres">
      <dgm:prSet presAssocID="{BE968662-220A-44DF-83FF-DAC229C9F0F5}" presName="Accent6" presStyleCnt="0"/>
      <dgm:spPr/>
    </dgm:pt>
    <dgm:pt modelId="{327DC35A-D5F1-410D-A9EF-6E6A5D1A0D4D}" type="pres">
      <dgm:prSet presAssocID="{BE968662-220A-44DF-83FF-DAC229C9F0F5}" presName="Accent" presStyleLbl="bgShp" presStyleIdx="5" presStyleCnt="6"/>
      <dgm:spPr/>
    </dgm:pt>
    <dgm:pt modelId="{92CDA5DA-0EF9-4B39-96BD-602F67B41F88}" type="pres">
      <dgm:prSet presAssocID="{BE968662-220A-44DF-83FF-DAC229C9F0F5}" presName="Child6" presStyleLbl="node1" presStyleIdx="5" presStyleCnt="6">
        <dgm:presLayoutVars>
          <dgm:chMax val="0"/>
          <dgm:chPref val="0"/>
          <dgm:bulletEnabled val="1"/>
        </dgm:presLayoutVars>
      </dgm:prSet>
      <dgm:spPr/>
    </dgm:pt>
  </dgm:ptLst>
  <dgm:cxnLst>
    <dgm:cxn modelId="{58F19A05-B9FF-48D3-AD7C-E9B1FCC56AD9}" srcId="{71527970-BED9-4C9A-94CC-82524C19858F}" destId="{BE968662-220A-44DF-83FF-DAC229C9F0F5}" srcOrd="5" destOrd="0" parTransId="{A2B6E32D-1C2E-4121-A79B-9C28AE3A46FC}" sibTransId="{45F9D3B2-5C41-4563-B0A6-CC1CCD0B1452}"/>
    <dgm:cxn modelId="{76C07A2C-0879-4E2D-BE22-A5829AEF1332}" type="presOf" srcId="{869E8BA9-886D-4810-A717-747609ACF863}" destId="{4AB26E10-EB55-4731-ABB5-160AA53C7EED}" srcOrd="0" destOrd="0" presId="urn:microsoft.com/office/officeart/2011/layout/HexagonRadial"/>
    <dgm:cxn modelId="{2E047434-8619-4FE6-84F2-FED41F017B7F}" type="presOf" srcId="{1B163F7A-ED60-45DC-ABC5-64BF78695AE7}" destId="{6B48518E-D6AE-4C2B-8B1F-8F2491EE139F}" srcOrd="0" destOrd="0" presId="urn:microsoft.com/office/officeart/2011/layout/HexagonRadial"/>
    <dgm:cxn modelId="{E1B47038-DEF3-4838-AEB8-21AD3777D684}" srcId="{71527970-BED9-4C9A-94CC-82524C19858F}" destId="{0EDCCBD7-E4BE-49A9-886C-D236802DD513}" srcOrd="0" destOrd="0" parTransId="{2AA4CDB8-6037-4E87-978E-710278CCF87A}" sibTransId="{FCD6E72B-934C-4B18-9080-AB8BB1F44B02}"/>
    <dgm:cxn modelId="{11504E67-677D-4290-80EF-904F5BBC0679}" type="presOf" srcId="{BE968662-220A-44DF-83FF-DAC229C9F0F5}" destId="{92CDA5DA-0EF9-4B39-96BD-602F67B41F88}" srcOrd="0" destOrd="0" presId="urn:microsoft.com/office/officeart/2011/layout/HexagonRadial"/>
    <dgm:cxn modelId="{A7603548-2DED-40C8-92B1-E4BC58E0BD0D}" type="presOf" srcId="{71527970-BED9-4C9A-94CC-82524C19858F}" destId="{55E94CD1-94F0-498F-B12A-2E66AA801495}" srcOrd="0" destOrd="0" presId="urn:microsoft.com/office/officeart/2011/layout/HexagonRadial"/>
    <dgm:cxn modelId="{2D45FF4E-BF3A-4681-9DDB-2ED295EBE3C3}" srcId="{71527970-BED9-4C9A-94CC-82524C19858F}" destId="{12B2A5C2-0F8D-4643-B4B5-C89FA0701BB7}" srcOrd="4" destOrd="0" parTransId="{2A71B9FF-3650-4C21-A380-30BBFBD2EAE9}" sibTransId="{1DAD145F-E029-4CB5-B415-AEB0D4975CF7}"/>
    <dgm:cxn modelId="{CB078B54-D21F-419A-9CEC-EB3678B3AB69}" srcId="{18F63DC2-354F-4718-A844-727CC51419DB}" destId="{71527970-BED9-4C9A-94CC-82524C19858F}" srcOrd="0" destOrd="0" parTransId="{180DDB4C-48FA-4E6D-BD05-59268BC19D77}" sibTransId="{C8C31A85-57B0-41A4-A689-B60A272D5E5B}"/>
    <dgm:cxn modelId="{3009797E-E59E-402B-A7F4-110659B272D8}" type="presOf" srcId="{18F63DC2-354F-4718-A844-727CC51419DB}" destId="{0D082607-F93C-4E6D-B0AE-85211618210D}" srcOrd="0" destOrd="0" presId="urn:microsoft.com/office/officeart/2011/layout/HexagonRadial"/>
    <dgm:cxn modelId="{C4702F80-8C21-4A31-B51F-9B30F6CADD9D}" type="presOf" srcId="{D5A664A7-0678-45E7-8E62-7AAB6C3DC766}" destId="{42A60426-6CCB-4541-972E-A88F2BB8F839}" srcOrd="0" destOrd="0" presId="urn:microsoft.com/office/officeart/2011/layout/HexagonRadial"/>
    <dgm:cxn modelId="{9E5FD5AC-4F2A-4C8D-B4A7-0A5B389442D6}" type="presOf" srcId="{0EDCCBD7-E4BE-49A9-886C-D236802DD513}" destId="{524AB9D4-30AC-4975-89D0-99A2000A34DE}" srcOrd="0" destOrd="0" presId="urn:microsoft.com/office/officeart/2011/layout/HexagonRadial"/>
    <dgm:cxn modelId="{88ED1CBC-AABA-4204-8639-E527400ED2B4}" type="presOf" srcId="{12B2A5C2-0F8D-4643-B4B5-C89FA0701BB7}" destId="{0F17BF7F-CB3F-4F4C-A4E9-C2C19AE89F1E}" srcOrd="0" destOrd="0" presId="urn:microsoft.com/office/officeart/2011/layout/HexagonRadial"/>
    <dgm:cxn modelId="{BB1BD3C4-6AF0-4120-8C1D-EEDC69340713}" srcId="{71527970-BED9-4C9A-94CC-82524C19858F}" destId="{869E8BA9-886D-4810-A717-747609ACF863}" srcOrd="3" destOrd="0" parTransId="{81D4364B-664F-4F40-9BA6-9BE58443E1E7}" sibTransId="{807DC30C-918A-4F72-BFA2-A526CA7D6E62}"/>
    <dgm:cxn modelId="{C69CC3DF-D0D6-409D-8E9D-4152C7196ABA}" srcId="{71527970-BED9-4C9A-94CC-82524C19858F}" destId="{D5A664A7-0678-45E7-8E62-7AAB6C3DC766}" srcOrd="1" destOrd="0" parTransId="{2A94A0E9-275C-4AB9-9C4E-805309BB1884}" sibTransId="{B67BA5EC-D0DF-42E0-87B8-2DA8D18520BA}"/>
    <dgm:cxn modelId="{23F5A1F4-B230-46FA-84C1-72F75327FF20}" srcId="{71527970-BED9-4C9A-94CC-82524C19858F}" destId="{1B163F7A-ED60-45DC-ABC5-64BF78695AE7}" srcOrd="2" destOrd="0" parTransId="{77ADB2ED-B9D1-4BB2-BCB2-31669FFA2DD3}" sibTransId="{3D808BA6-EAA9-46E9-A6B0-4EE2D14A0AD5}"/>
    <dgm:cxn modelId="{E1BE2D60-E74F-4F22-AE9E-2425656A2D82}" type="presParOf" srcId="{0D082607-F93C-4E6D-B0AE-85211618210D}" destId="{55E94CD1-94F0-498F-B12A-2E66AA801495}" srcOrd="0" destOrd="0" presId="urn:microsoft.com/office/officeart/2011/layout/HexagonRadial"/>
    <dgm:cxn modelId="{AA115787-CCDA-4594-BCA3-750EB602C870}" type="presParOf" srcId="{0D082607-F93C-4E6D-B0AE-85211618210D}" destId="{AD4A3F4D-57B5-434C-8163-C976F535741F}" srcOrd="1" destOrd="0" presId="urn:microsoft.com/office/officeart/2011/layout/HexagonRadial"/>
    <dgm:cxn modelId="{B5A7E69F-1495-4A86-865E-5E15A83BC6A0}" type="presParOf" srcId="{AD4A3F4D-57B5-434C-8163-C976F535741F}" destId="{457DD432-E4B7-44E9-8009-F80D7259186A}" srcOrd="0" destOrd="0" presId="urn:microsoft.com/office/officeart/2011/layout/HexagonRadial"/>
    <dgm:cxn modelId="{2BDB3401-CC42-4160-AA91-F24C560ED000}" type="presParOf" srcId="{0D082607-F93C-4E6D-B0AE-85211618210D}" destId="{524AB9D4-30AC-4975-89D0-99A2000A34DE}" srcOrd="2" destOrd="0" presId="urn:microsoft.com/office/officeart/2011/layout/HexagonRadial"/>
    <dgm:cxn modelId="{57735B9C-2FAA-44D9-B350-B826A96B281D}" type="presParOf" srcId="{0D082607-F93C-4E6D-B0AE-85211618210D}" destId="{1E4BBDB8-B3FC-45D8-8019-9E43E87950C6}" srcOrd="3" destOrd="0" presId="urn:microsoft.com/office/officeart/2011/layout/HexagonRadial"/>
    <dgm:cxn modelId="{AF1CAD3D-C2A2-4E5F-926C-6D0D1F495E47}" type="presParOf" srcId="{1E4BBDB8-B3FC-45D8-8019-9E43E87950C6}" destId="{44474026-C4F0-4D08-8A3A-1C6A58D97881}" srcOrd="0" destOrd="0" presId="urn:microsoft.com/office/officeart/2011/layout/HexagonRadial"/>
    <dgm:cxn modelId="{EAD41487-3D5F-424D-9FC4-4CF361364A56}" type="presParOf" srcId="{0D082607-F93C-4E6D-B0AE-85211618210D}" destId="{42A60426-6CCB-4541-972E-A88F2BB8F839}" srcOrd="4" destOrd="0" presId="urn:microsoft.com/office/officeart/2011/layout/HexagonRadial"/>
    <dgm:cxn modelId="{A3F3CDCB-4AF9-45FF-94A0-7F516D6131E0}" type="presParOf" srcId="{0D082607-F93C-4E6D-B0AE-85211618210D}" destId="{2258B8F2-91EC-4081-AA59-6BF3509FA74C}" srcOrd="5" destOrd="0" presId="urn:microsoft.com/office/officeart/2011/layout/HexagonRadial"/>
    <dgm:cxn modelId="{F7C8D283-1837-4193-9583-7D8740FEC0EC}" type="presParOf" srcId="{2258B8F2-91EC-4081-AA59-6BF3509FA74C}" destId="{02DC4248-8C7C-44E1-9AC5-4F17C130E38E}" srcOrd="0" destOrd="0" presId="urn:microsoft.com/office/officeart/2011/layout/HexagonRadial"/>
    <dgm:cxn modelId="{C96405F9-9761-4AE6-8C4A-F2D5B0887C79}" type="presParOf" srcId="{0D082607-F93C-4E6D-B0AE-85211618210D}" destId="{6B48518E-D6AE-4C2B-8B1F-8F2491EE139F}" srcOrd="6" destOrd="0" presId="urn:microsoft.com/office/officeart/2011/layout/HexagonRadial"/>
    <dgm:cxn modelId="{57F07075-801A-41E1-9BD9-E0E4344CD359}" type="presParOf" srcId="{0D082607-F93C-4E6D-B0AE-85211618210D}" destId="{AC2909C8-FC7D-489C-BEEE-96B8B9E4DAA2}" srcOrd="7" destOrd="0" presId="urn:microsoft.com/office/officeart/2011/layout/HexagonRadial"/>
    <dgm:cxn modelId="{B5BAAD5F-6B57-4D58-B814-D74C49EE113C}" type="presParOf" srcId="{AC2909C8-FC7D-489C-BEEE-96B8B9E4DAA2}" destId="{CB26755D-583F-4558-878D-16DC8394E323}" srcOrd="0" destOrd="0" presId="urn:microsoft.com/office/officeart/2011/layout/HexagonRadial"/>
    <dgm:cxn modelId="{4624611B-84D6-4329-B9E1-A9F691732D84}" type="presParOf" srcId="{0D082607-F93C-4E6D-B0AE-85211618210D}" destId="{4AB26E10-EB55-4731-ABB5-160AA53C7EED}" srcOrd="8" destOrd="0" presId="urn:microsoft.com/office/officeart/2011/layout/HexagonRadial"/>
    <dgm:cxn modelId="{9889170A-4B83-47CB-B851-E4A6867F21B4}" type="presParOf" srcId="{0D082607-F93C-4E6D-B0AE-85211618210D}" destId="{1B46DEE8-DA9B-40DB-9BC3-C72F84023AFD}" srcOrd="9" destOrd="0" presId="urn:microsoft.com/office/officeart/2011/layout/HexagonRadial"/>
    <dgm:cxn modelId="{E7E76270-178E-48C9-90EB-55BD52242BC2}" type="presParOf" srcId="{1B46DEE8-DA9B-40DB-9BC3-C72F84023AFD}" destId="{6B6B08B7-5269-4845-8DE3-BB380BFCA3E5}" srcOrd="0" destOrd="0" presId="urn:microsoft.com/office/officeart/2011/layout/HexagonRadial"/>
    <dgm:cxn modelId="{4F03FFBD-44EB-47CF-8730-77527C167169}" type="presParOf" srcId="{0D082607-F93C-4E6D-B0AE-85211618210D}" destId="{0F17BF7F-CB3F-4F4C-A4E9-C2C19AE89F1E}" srcOrd="10" destOrd="0" presId="urn:microsoft.com/office/officeart/2011/layout/HexagonRadial"/>
    <dgm:cxn modelId="{783817FA-C4D2-4370-8F5F-E3752B796551}" type="presParOf" srcId="{0D082607-F93C-4E6D-B0AE-85211618210D}" destId="{8EB11C61-649A-441D-A415-3C59835A06AF}" srcOrd="11" destOrd="0" presId="urn:microsoft.com/office/officeart/2011/layout/HexagonRadial"/>
    <dgm:cxn modelId="{8BD9861E-15FD-4C57-8AF3-739695E538C7}" type="presParOf" srcId="{8EB11C61-649A-441D-A415-3C59835A06AF}" destId="{327DC35A-D5F1-410D-A9EF-6E6A5D1A0D4D}" srcOrd="0" destOrd="0" presId="urn:microsoft.com/office/officeart/2011/layout/HexagonRadial"/>
    <dgm:cxn modelId="{5899E509-5954-4FF9-8BF8-15068D20C5AD}" type="presParOf" srcId="{0D082607-F93C-4E6D-B0AE-85211618210D}" destId="{92CDA5DA-0EF9-4B39-96BD-602F67B41F8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94CD1-94F0-498F-B12A-2E66AA801495}">
      <dsp:nvSpPr>
        <dsp:cNvPr id="0" name=""/>
        <dsp:cNvSpPr/>
      </dsp:nvSpPr>
      <dsp:spPr>
        <a:xfrm>
          <a:off x="4680807" y="1633663"/>
          <a:ext cx="2076456" cy="1796219"/>
        </a:xfrm>
        <a:prstGeom prst="hexagon">
          <a:avLst>
            <a:gd name="adj" fmla="val 28570"/>
            <a:gd name="vf" fmla="val 115470"/>
          </a:avLst>
        </a:prstGeom>
        <a:solidFill>
          <a:schemeClr val="accent4">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A strong culture of attending school</a:t>
          </a:r>
        </a:p>
      </dsp:txBody>
      <dsp:txXfrm>
        <a:off x="5024905" y="1931322"/>
        <a:ext cx="1388260" cy="1200901"/>
      </dsp:txXfrm>
    </dsp:sp>
    <dsp:sp modelId="{44474026-C4F0-4D08-8A3A-1C6A58D97881}">
      <dsp:nvSpPr>
        <dsp:cNvPr id="0" name=""/>
        <dsp:cNvSpPr/>
      </dsp:nvSpPr>
      <dsp:spPr>
        <a:xfrm>
          <a:off x="5981068" y="77429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AB9D4-30AC-4975-89D0-99A2000A34DE}">
      <dsp:nvSpPr>
        <dsp:cNvPr id="0" name=""/>
        <dsp:cNvSpPr/>
      </dsp:nvSpPr>
      <dsp:spPr>
        <a:xfrm>
          <a:off x="4872079" y="0"/>
          <a:ext cx="1701641" cy="1472119"/>
        </a:xfrm>
        <a:prstGeom prst="hexagon">
          <a:avLst>
            <a:gd name="adj" fmla="val 28570"/>
            <a:gd name="vf" fmla="val 11547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1. Value of attendance </a:t>
          </a:r>
        </a:p>
      </dsp:txBody>
      <dsp:txXfrm>
        <a:off x="5154077" y="243962"/>
        <a:ext cx="1137645" cy="984195"/>
      </dsp:txXfrm>
    </dsp:sp>
    <dsp:sp modelId="{02DC4248-8C7C-44E1-9AC5-4F17C130E38E}">
      <dsp:nvSpPr>
        <dsp:cNvPr id="0" name=""/>
        <dsp:cNvSpPr/>
      </dsp:nvSpPr>
      <dsp:spPr>
        <a:xfrm>
          <a:off x="6895405" y="2036255"/>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60426-6CCB-4541-972E-A88F2BB8F839}">
      <dsp:nvSpPr>
        <dsp:cNvPr id="0" name=""/>
        <dsp:cNvSpPr/>
      </dsp:nvSpPr>
      <dsp:spPr>
        <a:xfrm>
          <a:off x="6283218" y="905452"/>
          <a:ext cx="2000569" cy="1472119"/>
        </a:xfrm>
        <a:prstGeom prst="hexagon">
          <a:avLst>
            <a:gd name="adj" fmla="val 28570"/>
            <a:gd name="vf" fmla="val 115470"/>
          </a:avLst>
        </a:prstGeom>
        <a:solidFill>
          <a:schemeClr val="accent4">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2. Partnerships</a:t>
          </a:r>
        </a:p>
      </dsp:txBody>
      <dsp:txXfrm>
        <a:off x="6590127" y="1131291"/>
        <a:ext cx="1386751" cy="1020441"/>
      </dsp:txXfrm>
    </dsp:sp>
    <dsp:sp modelId="{CB26755D-583F-4558-878D-16DC8394E323}">
      <dsp:nvSpPr>
        <dsp:cNvPr id="0" name=""/>
        <dsp:cNvSpPr/>
      </dsp:nvSpPr>
      <dsp:spPr>
        <a:xfrm>
          <a:off x="6260248" y="346077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8518E-D6AE-4C2B-8B1F-8F2491EE139F}">
      <dsp:nvSpPr>
        <dsp:cNvPr id="0" name=""/>
        <dsp:cNvSpPr/>
      </dsp:nvSpPr>
      <dsp:spPr>
        <a:xfrm>
          <a:off x="6432682" y="2685466"/>
          <a:ext cx="1701641" cy="1472119"/>
        </a:xfrm>
        <a:prstGeom prst="hexagon">
          <a:avLst>
            <a:gd name="adj" fmla="val 28570"/>
            <a:gd name="vf" fmla="val 115470"/>
          </a:avLst>
        </a:prstGeom>
        <a:solidFill>
          <a:schemeClr val="accent4">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3. Structure</a:t>
          </a:r>
        </a:p>
      </dsp:txBody>
      <dsp:txXfrm>
        <a:off x="6714680" y="2929428"/>
        <a:ext cx="1137645" cy="984195"/>
      </dsp:txXfrm>
    </dsp:sp>
    <dsp:sp modelId="{6B6B08B7-5269-4845-8DE3-BB380BFCA3E5}">
      <dsp:nvSpPr>
        <dsp:cNvPr id="0" name=""/>
        <dsp:cNvSpPr/>
      </dsp:nvSpPr>
      <dsp:spPr>
        <a:xfrm>
          <a:off x="4684671" y="360864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26E10-EB55-4731-ABB5-160AA53C7EED}">
      <dsp:nvSpPr>
        <dsp:cNvPr id="0" name=""/>
        <dsp:cNvSpPr/>
      </dsp:nvSpPr>
      <dsp:spPr>
        <a:xfrm>
          <a:off x="4872079" y="3591932"/>
          <a:ext cx="1701641" cy="1472119"/>
        </a:xfrm>
        <a:prstGeom prst="hexagon">
          <a:avLst>
            <a:gd name="adj" fmla="val 28570"/>
            <a:gd name="vf" fmla="val 115470"/>
          </a:avLst>
        </a:prstGeom>
        <a:solidFill>
          <a:schemeClr val="accent4">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4. Data and Systems</a:t>
          </a:r>
        </a:p>
      </dsp:txBody>
      <dsp:txXfrm>
        <a:off x="5154077" y="3835894"/>
        <a:ext cx="1137645" cy="984195"/>
      </dsp:txXfrm>
    </dsp:sp>
    <dsp:sp modelId="{327DC35A-D5F1-410D-A9EF-6E6A5D1A0D4D}">
      <dsp:nvSpPr>
        <dsp:cNvPr id="0" name=""/>
        <dsp:cNvSpPr/>
      </dsp:nvSpPr>
      <dsp:spPr>
        <a:xfrm>
          <a:off x="3755361" y="2347188"/>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7BF7F-CB3F-4F4C-A4E9-C2C19AE89F1E}">
      <dsp:nvSpPr>
        <dsp:cNvPr id="0" name=""/>
        <dsp:cNvSpPr/>
      </dsp:nvSpPr>
      <dsp:spPr>
        <a:xfrm>
          <a:off x="2998505" y="2686479"/>
          <a:ext cx="1947341" cy="1472119"/>
        </a:xfrm>
        <a:prstGeom prst="hexagon">
          <a:avLst>
            <a:gd name="adj" fmla="val 28570"/>
            <a:gd name="vf" fmla="val 115470"/>
          </a:avLst>
        </a:prstGeom>
        <a:solidFill>
          <a:schemeClr val="accent4">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5. Effective Interventions</a:t>
          </a:r>
        </a:p>
      </dsp:txBody>
      <dsp:txXfrm>
        <a:off x="3300978" y="2915138"/>
        <a:ext cx="1342395" cy="1014801"/>
      </dsp:txXfrm>
    </dsp:sp>
    <dsp:sp modelId="{92CDA5DA-0EF9-4B39-96BD-602F67B41F88}">
      <dsp:nvSpPr>
        <dsp:cNvPr id="0" name=""/>
        <dsp:cNvSpPr/>
      </dsp:nvSpPr>
      <dsp:spPr>
        <a:xfrm>
          <a:off x="3304231" y="903426"/>
          <a:ext cx="1701641" cy="1472119"/>
        </a:xfrm>
        <a:prstGeom prst="hexagon">
          <a:avLst>
            <a:gd name="adj" fmla="val 28570"/>
            <a:gd name="vf" fmla="val 11547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6. Quality Assurance </a:t>
          </a:r>
        </a:p>
      </dsp:txBody>
      <dsp:txXfrm>
        <a:off x="3586229" y="1147388"/>
        <a:ext cx="1137645" cy="984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F93D3-2C79-4FB0-A4C7-3B902547D4FD}">
      <dsp:nvSpPr>
        <dsp:cNvPr id="0" name=""/>
        <dsp:cNvSpPr/>
      </dsp:nvSpPr>
      <dsp:spPr>
        <a:xfrm>
          <a:off x="3032" y="2054231"/>
          <a:ext cx="3042832" cy="304283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7457" tIns="20320" rIns="167457"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a:rPr>
            <a:t>Trust</a:t>
          </a:r>
          <a:endParaRPr lang="en-US" sz="1600" kern="1200"/>
        </a:p>
      </dsp:txBody>
      <dsp:txXfrm>
        <a:off x="448644" y="2499843"/>
        <a:ext cx="2151608" cy="2151608"/>
      </dsp:txXfrm>
    </dsp:sp>
    <dsp:sp modelId="{325F7D52-D6D6-4956-9CD2-7FB6D0EACB34}">
      <dsp:nvSpPr>
        <dsp:cNvPr id="0" name=""/>
        <dsp:cNvSpPr/>
      </dsp:nvSpPr>
      <dsp:spPr>
        <a:xfrm>
          <a:off x="2437298" y="2054231"/>
          <a:ext cx="3042832" cy="3042832"/>
        </a:xfrm>
        <a:prstGeom prst="ellipse">
          <a:avLst/>
        </a:prstGeom>
        <a:solidFill>
          <a:schemeClr val="accent5">
            <a:alpha val="50000"/>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7457" tIns="20320" rIns="167457"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a:rPr>
            <a:t>Communication </a:t>
          </a:r>
          <a:endParaRPr lang="en-US" sz="1600" kern="1200"/>
        </a:p>
      </dsp:txBody>
      <dsp:txXfrm>
        <a:off x="2882910" y="2499843"/>
        <a:ext cx="2151608" cy="2151608"/>
      </dsp:txXfrm>
    </dsp:sp>
    <dsp:sp modelId="{39F19373-3634-496B-90AB-0C8B855D91E8}">
      <dsp:nvSpPr>
        <dsp:cNvPr id="0" name=""/>
        <dsp:cNvSpPr/>
      </dsp:nvSpPr>
      <dsp:spPr>
        <a:xfrm>
          <a:off x="4871565" y="2054231"/>
          <a:ext cx="3042832" cy="3042832"/>
        </a:xfrm>
        <a:prstGeom prst="ellipse">
          <a:avLst/>
        </a:prstGeom>
        <a:solidFill>
          <a:schemeClr val="accent5">
            <a:alpha val="50000"/>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7457" tIns="20320" rIns="167457"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a:rPr>
            <a:t>Mutual Respect</a:t>
          </a:r>
          <a:endParaRPr lang="en-US" sz="1600" kern="1200"/>
        </a:p>
      </dsp:txBody>
      <dsp:txXfrm>
        <a:off x="5317177" y="2499843"/>
        <a:ext cx="2151608" cy="2151608"/>
      </dsp:txXfrm>
    </dsp:sp>
    <dsp:sp modelId="{ADD620A5-AF39-4C88-ABF1-6E5AB86C5588}">
      <dsp:nvSpPr>
        <dsp:cNvPr id="0" name=""/>
        <dsp:cNvSpPr/>
      </dsp:nvSpPr>
      <dsp:spPr>
        <a:xfrm>
          <a:off x="7305831" y="2054231"/>
          <a:ext cx="3042832" cy="3042832"/>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7457" tIns="20320" rIns="167457"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a:rPr>
            <a:t>Shared Responsibility</a:t>
          </a:r>
          <a:endParaRPr lang="en-US" sz="1600" kern="1200"/>
        </a:p>
      </dsp:txBody>
      <dsp:txXfrm>
        <a:off x="7751443" y="2499843"/>
        <a:ext cx="2151608" cy="2151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41C8F-A435-4B3E-ADCA-29BD3863DC8F}">
      <dsp:nvSpPr>
        <dsp:cNvPr id="0" name=""/>
        <dsp:cNvSpPr/>
      </dsp:nvSpPr>
      <dsp:spPr>
        <a:xfrm>
          <a:off x="3214" y="605274"/>
          <a:ext cx="2550318" cy="15301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rPr>
            <a:t>Regular communication </a:t>
          </a:r>
          <a:endParaRPr lang="en-US" sz="1900" kern="1200"/>
        </a:p>
      </dsp:txBody>
      <dsp:txXfrm>
        <a:off x="3214" y="605274"/>
        <a:ext cx="2550318" cy="1530191"/>
      </dsp:txXfrm>
    </dsp:sp>
    <dsp:sp modelId="{4F460994-854E-43DD-811A-09DEFB1E12D4}">
      <dsp:nvSpPr>
        <dsp:cNvPr id="0" name=""/>
        <dsp:cNvSpPr/>
      </dsp:nvSpPr>
      <dsp:spPr>
        <a:xfrm>
          <a:off x="2808565" y="605274"/>
          <a:ext cx="2550318" cy="153019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rPr>
            <a:t>No empty promises</a:t>
          </a:r>
          <a:endParaRPr lang="en-US" sz="1900" kern="1200"/>
        </a:p>
      </dsp:txBody>
      <dsp:txXfrm>
        <a:off x="2808565" y="605274"/>
        <a:ext cx="2550318" cy="1530191"/>
      </dsp:txXfrm>
    </dsp:sp>
    <dsp:sp modelId="{A91B77C7-E073-4E68-8865-70133EC6763A}">
      <dsp:nvSpPr>
        <dsp:cNvPr id="0" name=""/>
        <dsp:cNvSpPr/>
      </dsp:nvSpPr>
      <dsp:spPr>
        <a:xfrm>
          <a:off x="5613915" y="605274"/>
          <a:ext cx="2550318" cy="153019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Calibri"/>
            </a:rPr>
            <a:t>Honesty</a:t>
          </a:r>
          <a:endParaRPr lang="en-US" sz="1900" kern="1200"/>
        </a:p>
      </dsp:txBody>
      <dsp:txXfrm>
        <a:off x="5613915" y="605274"/>
        <a:ext cx="2550318" cy="1530191"/>
      </dsp:txXfrm>
    </dsp:sp>
    <dsp:sp modelId="{0E99BF96-ECF4-4433-8790-C42373BF7C32}">
      <dsp:nvSpPr>
        <dsp:cNvPr id="0" name=""/>
        <dsp:cNvSpPr/>
      </dsp:nvSpPr>
      <dsp:spPr>
        <a:xfrm>
          <a:off x="8419266" y="605274"/>
          <a:ext cx="2550318" cy="153019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rPr>
            <a:t>Consistent Messaging</a:t>
          </a:r>
          <a:endParaRPr lang="en-US" sz="1900" kern="1200"/>
        </a:p>
      </dsp:txBody>
      <dsp:txXfrm>
        <a:off x="8419266" y="605274"/>
        <a:ext cx="2550318" cy="1530191"/>
      </dsp:txXfrm>
    </dsp:sp>
    <dsp:sp modelId="{0899F287-7F46-43CF-841E-4929374BED92}">
      <dsp:nvSpPr>
        <dsp:cNvPr id="0" name=""/>
        <dsp:cNvSpPr/>
      </dsp:nvSpPr>
      <dsp:spPr>
        <a:xfrm>
          <a:off x="3214" y="2390497"/>
          <a:ext cx="2550318" cy="153019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rPr>
            <a:t>Explain clearly </a:t>
          </a:r>
          <a:endParaRPr lang="en-US" sz="1900" kern="1200"/>
        </a:p>
      </dsp:txBody>
      <dsp:txXfrm>
        <a:off x="3214" y="2390497"/>
        <a:ext cx="2550318" cy="1530191"/>
      </dsp:txXfrm>
    </dsp:sp>
    <dsp:sp modelId="{D4AD1A40-FBD1-4833-A0B8-A05B63835747}">
      <dsp:nvSpPr>
        <dsp:cNvPr id="0" name=""/>
        <dsp:cNvSpPr/>
      </dsp:nvSpPr>
      <dsp:spPr>
        <a:xfrm>
          <a:off x="2808565" y="2390497"/>
          <a:ext cx="2550318" cy="15301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rPr>
            <a:t>Face to Face</a:t>
          </a:r>
        </a:p>
      </dsp:txBody>
      <dsp:txXfrm>
        <a:off x="2808565" y="2390497"/>
        <a:ext cx="2550318" cy="1530191"/>
      </dsp:txXfrm>
    </dsp:sp>
    <dsp:sp modelId="{31A39471-43EF-4971-992F-C2E51CC14495}">
      <dsp:nvSpPr>
        <dsp:cNvPr id="0" name=""/>
        <dsp:cNvSpPr/>
      </dsp:nvSpPr>
      <dsp:spPr>
        <a:xfrm>
          <a:off x="5613915" y="2390497"/>
          <a:ext cx="2550318" cy="153019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rPr>
            <a:t>Check and Check again</a:t>
          </a:r>
        </a:p>
      </dsp:txBody>
      <dsp:txXfrm>
        <a:off x="5613915" y="2390497"/>
        <a:ext cx="2550318" cy="1530191"/>
      </dsp:txXfrm>
    </dsp:sp>
    <dsp:sp modelId="{C7334908-0A9E-47C9-9B5D-5162100D6E7A}">
      <dsp:nvSpPr>
        <dsp:cNvPr id="0" name=""/>
        <dsp:cNvSpPr/>
      </dsp:nvSpPr>
      <dsp:spPr>
        <a:xfrm>
          <a:off x="8419266" y="2390497"/>
          <a:ext cx="2550318" cy="153019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rPr>
            <a:t>Home Visits</a:t>
          </a:r>
        </a:p>
      </dsp:txBody>
      <dsp:txXfrm>
        <a:off x="8419266" y="2390497"/>
        <a:ext cx="2550318" cy="1530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36C12-BDBA-4067-BA03-CE7FFF39EE79}">
      <dsp:nvSpPr>
        <dsp:cNvPr id="0" name=""/>
        <dsp:cNvSpPr/>
      </dsp:nvSpPr>
      <dsp:spPr>
        <a:xfrm rot="5400000">
          <a:off x="2607319" y="1028056"/>
          <a:ext cx="1608314" cy="193845"/>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53D5A4-CA96-41AC-8366-687895E1D3DB}">
      <dsp:nvSpPr>
        <dsp:cNvPr id="0" name=""/>
        <dsp:cNvSpPr/>
      </dsp:nvSpPr>
      <dsp:spPr>
        <a:xfrm>
          <a:off x="2977175" y="1448"/>
          <a:ext cx="2153840" cy="12923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a:rPr>
            <a:t>Early Identification</a:t>
          </a:r>
          <a:endParaRPr lang="en-US" sz="1600" kern="1200"/>
        </a:p>
      </dsp:txBody>
      <dsp:txXfrm>
        <a:off x="3015025" y="39298"/>
        <a:ext cx="2078140" cy="1216604"/>
      </dsp:txXfrm>
    </dsp:sp>
    <dsp:sp modelId="{1502B40A-B55F-45C6-817B-D8CA52092482}">
      <dsp:nvSpPr>
        <dsp:cNvPr id="0" name=""/>
        <dsp:cNvSpPr/>
      </dsp:nvSpPr>
      <dsp:spPr>
        <a:xfrm rot="5400000">
          <a:off x="2607319" y="2643436"/>
          <a:ext cx="1608314" cy="193845"/>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9F748D-821A-4C42-B3DE-4BCCADE04403}">
      <dsp:nvSpPr>
        <dsp:cNvPr id="0" name=""/>
        <dsp:cNvSpPr/>
      </dsp:nvSpPr>
      <dsp:spPr>
        <a:xfrm>
          <a:off x="2977175" y="1616829"/>
          <a:ext cx="2153840" cy="12923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a:rPr>
            <a:t>Capturing Family and Student Voice</a:t>
          </a:r>
          <a:endParaRPr lang="en-US" sz="1600" kern="1200"/>
        </a:p>
      </dsp:txBody>
      <dsp:txXfrm>
        <a:off x="3015025" y="1654679"/>
        <a:ext cx="2078140" cy="1216604"/>
      </dsp:txXfrm>
    </dsp:sp>
    <dsp:sp modelId="{5D373D1D-3D4F-4B6B-8B35-8F131689BDA4}">
      <dsp:nvSpPr>
        <dsp:cNvPr id="0" name=""/>
        <dsp:cNvSpPr/>
      </dsp:nvSpPr>
      <dsp:spPr>
        <a:xfrm>
          <a:off x="3415010" y="3451127"/>
          <a:ext cx="2857541" cy="193845"/>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F97FA3-D9EF-4B44-8160-F8AC7C4F0070}">
      <dsp:nvSpPr>
        <dsp:cNvPr id="0" name=""/>
        <dsp:cNvSpPr/>
      </dsp:nvSpPr>
      <dsp:spPr>
        <a:xfrm>
          <a:off x="2977175" y="3232209"/>
          <a:ext cx="2153840" cy="12923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a:rPr>
            <a:t>Understand barriers</a:t>
          </a:r>
          <a:endParaRPr lang="en-US" sz="1600" kern="1200"/>
        </a:p>
      </dsp:txBody>
      <dsp:txXfrm>
        <a:off x="3015025" y="3270059"/>
        <a:ext cx="2078140" cy="1216604"/>
      </dsp:txXfrm>
    </dsp:sp>
    <dsp:sp modelId="{2C30189F-07F3-4D4F-9483-0060824E4B32}">
      <dsp:nvSpPr>
        <dsp:cNvPr id="0" name=""/>
        <dsp:cNvSpPr/>
      </dsp:nvSpPr>
      <dsp:spPr>
        <a:xfrm rot="16200000">
          <a:off x="5471928" y="2643436"/>
          <a:ext cx="1608314" cy="193845"/>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749E70-05DC-4683-8B4B-DAE23CCE2FF0}">
      <dsp:nvSpPr>
        <dsp:cNvPr id="0" name=""/>
        <dsp:cNvSpPr/>
      </dsp:nvSpPr>
      <dsp:spPr>
        <a:xfrm>
          <a:off x="5841783" y="3232209"/>
          <a:ext cx="2153840" cy="12923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a:rPr>
            <a:t>Mental Health and Well Being  </a:t>
          </a:r>
          <a:endParaRPr lang="en-US" sz="1600" kern="1200"/>
        </a:p>
      </dsp:txBody>
      <dsp:txXfrm>
        <a:off x="5879633" y="3270059"/>
        <a:ext cx="2078140" cy="1216604"/>
      </dsp:txXfrm>
    </dsp:sp>
    <dsp:sp modelId="{18390B51-C005-44E2-B3F6-C004A65E986B}">
      <dsp:nvSpPr>
        <dsp:cNvPr id="0" name=""/>
        <dsp:cNvSpPr/>
      </dsp:nvSpPr>
      <dsp:spPr>
        <a:xfrm rot="16200000">
          <a:off x="5471928" y="1028056"/>
          <a:ext cx="1608314" cy="193845"/>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FC39B4-EB49-43CA-A8EC-E8AD1CA09F1E}">
      <dsp:nvSpPr>
        <dsp:cNvPr id="0" name=""/>
        <dsp:cNvSpPr/>
      </dsp:nvSpPr>
      <dsp:spPr>
        <a:xfrm>
          <a:off x="5841783" y="1616829"/>
          <a:ext cx="2153840" cy="12923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a:rPr>
            <a:t>Targeted responses and clear referral pathways</a:t>
          </a:r>
        </a:p>
      </dsp:txBody>
      <dsp:txXfrm>
        <a:off x="5879633" y="1654679"/>
        <a:ext cx="2078140" cy="1216604"/>
      </dsp:txXfrm>
    </dsp:sp>
    <dsp:sp modelId="{E1CFE961-13FE-4E7C-A622-54D27DC7FAA6}">
      <dsp:nvSpPr>
        <dsp:cNvPr id="0" name=""/>
        <dsp:cNvSpPr/>
      </dsp:nvSpPr>
      <dsp:spPr>
        <a:xfrm>
          <a:off x="5841783" y="1448"/>
          <a:ext cx="2153840" cy="12923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a:rPr>
            <a:t>Referrals to Specialist Services </a:t>
          </a:r>
        </a:p>
      </dsp:txBody>
      <dsp:txXfrm>
        <a:off x="5879633" y="39298"/>
        <a:ext cx="2078140" cy="12166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94CD1-94F0-498F-B12A-2E66AA801495}">
      <dsp:nvSpPr>
        <dsp:cNvPr id="0" name=""/>
        <dsp:cNvSpPr/>
      </dsp:nvSpPr>
      <dsp:spPr>
        <a:xfrm>
          <a:off x="4680807" y="1633663"/>
          <a:ext cx="2076456" cy="1796219"/>
        </a:xfrm>
        <a:prstGeom prst="hexagon">
          <a:avLst>
            <a:gd name="adj" fmla="val 28570"/>
            <a:gd name="vf" fmla="val 115470"/>
          </a:avLst>
        </a:prstGeom>
        <a:solidFill>
          <a:schemeClr val="accent4">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A strong culture of attending school</a:t>
          </a:r>
        </a:p>
      </dsp:txBody>
      <dsp:txXfrm>
        <a:off x="5024905" y="1931322"/>
        <a:ext cx="1388260" cy="1200901"/>
      </dsp:txXfrm>
    </dsp:sp>
    <dsp:sp modelId="{44474026-C4F0-4D08-8A3A-1C6A58D97881}">
      <dsp:nvSpPr>
        <dsp:cNvPr id="0" name=""/>
        <dsp:cNvSpPr/>
      </dsp:nvSpPr>
      <dsp:spPr>
        <a:xfrm>
          <a:off x="5981068" y="77429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AB9D4-30AC-4975-89D0-99A2000A34DE}">
      <dsp:nvSpPr>
        <dsp:cNvPr id="0" name=""/>
        <dsp:cNvSpPr/>
      </dsp:nvSpPr>
      <dsp:spPr>
        <a:xfrm>
          <a:off x="4872079" y="0"/>
          <a:ext cx="1701641" cy="1472119"/>
        </a:xfrm>
        <a:prstGeom prst="hexagon">
          <a:avLst>
            <a:gd name="adj" fmla="val 28570"/>
            <a:gd name="vf" fmla="val 11547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1. Value of attendance </a:t>
          </a:r>
        </a:p>
      </dsp:txBody>
      <dsp:txXfrm>
        <a:off x="5154077" y="243962"/>
        <a:ext cx="1137645" cy="984195"/>
      </dsp:txXfrm>
    </dsp:sp>
    <dsp:sp modelId="{02DC4248-8C7C-44E1-9AC5-4F17C130E38E}">
      <dsp:nvSpPr>
        <dsp:cNvPr id="0" name=""/>
        <dsp:cNvSpPr/>
      </dsp:nvSpPr>
      <dsp:spPr>
        <a:xfrm>
          <a:off x="6895405" y="2036255"/>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60426-6CCB-4541-972E-A88F2BB8F839}">
      <dsp:nvSpPr>
        <dsp:cNvPr id="0" name=""/>
        <dsp:cNvSpPr/>
      </dsp:nvSpPr>
      <dsp:spPr>
        <a:xfrm>
          <a:off x="6283218" y="905452"/>
          <a:ext cx="2000569" cy="1472119"/>
        </a:xfrm>
        <a:prstGeom prst="hexagon">
          <a:avLst>
            <a:gd name="adj" fmla="val 28570"/>
            <a:gd name="vf" fmla="val 115470"/>
          </a:avLst>
        </a:prstGeom>
        <a:solidFill>
          <a:schemeClr val="accent4">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2. Partnerships</a:t>
          </a:r>
        </a:p>
      </dsp:txBody>
      <dsp:txXfrm>
        <a:off x="6590127" y="1131291"/>
        <a:ext cx="1386751" cy="1020441"/>
      </dsp:txXfrm>
    </dsp:sp>
    <dsp:sp modelId="{CB26755D-583F-4558-878D-16DC8394E323}">
      <dsp:nvSpPr>
        <dsp:cNvPr id="0" name=""/>
        <dsp:cNvSpPr/>
      </dsp:nvSpPr>
      <dsp:spPr>
        <a:xfrm>
          <a:off x="6260248" y="346077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8518E-D6AE-4C2B-8B1F-8F2491EE139F}">
      <dsp:nvSpPr>
        <dsp:cNvPr id="0" name=""/>
        <dsp:cNvSpPr/>
      </dsp:nvSpPr>
      <dsp:spPr>
        <a:xfrm>
          <a:off x="6432682" y="2685466"/>
          <a:ext cx="1701641" cy="1472119"/>
        </a:xfrm>
        <a:prstGeom prst="hexagon">
          <a:avLst>
            <a:gd name="adj" fmla="val 28570"/>
            <a:gd name="vf" fmla="val 115470"/>
          </a:avLst>
        </a:prstGeom>
        <a:solidFill>
          <a:schemeClr val="accent4">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3. Structure</a:t>
          </a:r>
        </a:p>
      </dsp:txBody>
      <dsp:txXfrm>
        <a:off x="6714680" y="2929428"/>
        <a:ext cx="1137645" cy="984195"/>
      </dsp:txXfrm>
    </dsp:sp>
    <dsp:sp modelId="{6B6B08B7-5269-4845-8DE3-BB380BFCA3E5}">
      <dsp:nvSpPr>
        <dsp:cNvPr id="0" name=""/>
        <dsp:cNvSpPr/>
      </dsp:nvSpPr>
      <dsp:spPr>
        <a:xfrm>
          <a:off x="4684671" y="360864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26E10-EB55-4731-ABB5-160AA53C7EED}">
      <dsp:nvSpPr>
        <dsp:cNvPr id="0" name=""/>
        <dsp:cNvSpPr/>
      </dsp:nvSpPr>
      <dsp:spPr>
        <a:xfrm>
          <a:off x="4872079" y="3591932"/>
          <a:ext cx="1701641" cy="1472119"/>
        </a:xfrm>
        <a:prstGeom prst="hexagon">
          <a:avLst>
            <a:gd name="adj" fmla="val 28570"/>
            <a:gd name="vf" fmla="val 115470"/>
          </a:avLst>
        </a:prstGeom>
        <a:solidFill>
          <a:schemeClr val="accent4">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4. Data and Systems</a:t>
          </a:r>
        </a:p>
      </dsp:txBody>
      <dsp:txXfrm>
        <a:off x="5154077" y="3835894"/>
        <a:ext cx="1137645" cy="984195"/>
      </dsp:txXfrm>
    </dsp:sp>
    <dsp:sp modelId="{327DC35A-D5F1-410D-A9EF-6E6A5D1A0D4D}">
      <dsp:nvSpPr>
        <dsp:cNvPr id="0" name=""/>
        <dsp:cNvSpPr/>
      </dsp:nvSpPr>
      <dsp:spPr>
        <a:xfrm>
          <a:off x="3755361" y="2347188"/>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7BF7F-CB3F-4F4C-A4E9-C2C19AE89F1E}">
      <dsp:nvSpPr>
        <dsp:cNvPr id="0" name=""/>
        <dsp:cNvSpPr/>
      </dsp:nvSpPr>
      <dsp:spPr>
        <a:xfrm>
          <a:off x="2998505" y="2686479"/>
          <a:ext cx="1947341" cy="1472119"/>
        </a:xfrm>
        <a:prstGeom prst="hexagon">
          <a:avLst>
            <a:gd name="adj" fmla="val 28570"/>
            <a:gd name="vf" fmla="val 115470"/>
          </a:avLst>
        </a:prstGeom>
        <a:solidFill>
          <a:schemeClr val="accent4">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5. Effective Interventions</a:t>
          </a:r>
        </a:p>
      </dsp:txBody>
      <dsp:txXfrm>
        <a:off x="3300978" y="2915138"/>
        <a:ext cx="1342395" cy="1014801"/>
      </dsp:txXfrm>
    </dsp:sp>
    <dsp:sp modelId="{92CDA5DA-0EF9-4B39-96BD-602F67B41F88}">
      <dsp:nvSpPr>
        <dsp:cNvPr id="0" name=""/>
        <dsp:cNvSpPr/>
      </dsp:nvSpPr>
      <dsp:spPr>
        <a:xfrm>
          <a:off x="3304231" y="903426"/>
          <a:ext cx="1701641" cy="1472119"/>
        </a:xfrm>
        <a:prstGeom prst="hexagon">
          <a:avLst>
            <a:gd name="adj" fmla="val 28570"/>
            <a:gd name="vf" fmla="val 11547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6. Quality Assurance </a:t>
          </a:r>
        </a:p>
      </dsp:txBody>
      <dsp:txXfrm>
        <a:off x="3586229" y="1147388"/>
        <a:ext cx="1137645" cy="984195"/>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AFBD9-0540-4354-AADA-D96A5AD56B52}" type="datetimeFigureOut">
              <a:rPr lang="en-GB" smtClean="0"/>
              <a:t>14/06/2024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E689FE-0CC4-44E0-BC9A-D57D63547BB6}" type="slidenum">
              <a:rPr lang="en-GB" smtClean="0"/>
              <a:t>‹#›</a:t>
            </a:fld>
            <a:endParaRPr lang="en-GB"/>
          </a:p>
        </p:txBody>
      </p:sp>
    </p:spTree>
    <p:extLst>
      <p:ext uri="{BB962C8B-B14F-4D97-AF65-F5344CB8AC3E}">
        <p14:creationId xmlns:p14="http://schemas.microsoft.com/office/powerpoint/2010/main" val="228912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59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B1849-AF45-1A8F-47B5-32065F045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2ED73-82FF-A7FF-FD90-A93EB7BA62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E938AE-A19E-2D32-E630-D8B358CA011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DB0526C-7567-21AA-901D-A90F819C64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57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296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just going to pause for 2 minutes so that you can digest our second objective. If you have any questions relating to this objective please do post into chat and we can discuss in just a moment.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347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you have enjoyed the session today. We will be emailing out further information about the next session in October. If there are any staffing changes and we need to update the contact details for the attendance lead, please do email us at attendancehub@draytonmanorhighschool.co.uk</a:t>
            </a:r>
          </a:p>
          <a:p>
            <a:endParaRPr lang="en-US" dirty="0"/>
          </a:p>
          <a:p>
            <a:r>
              <a:rPr lang="en-US" dirty="0"/>
              <a:t>Thank you again for joining us and I hope you have a fantastic rest of the summer term and a restful summer holiday.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16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56359-9526-0F18-2C9C-F17C3B98E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44EA9-5C96-E62D-3BB1-5049BD458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11680-F505-09CC-30B4-0F0733D5DA8C}"/>
              </a:ext>
            </a:extLst>
          </p:cNvPr>
          <p:cNvSpPr>
            <a:spLocks noGrp="1"/>
          </p:cNvSpPr>
          <p:nvPr>
            <p:ph type="body" idx="1"/>
          </p:nvPr>
        </p:nvSpPr>
        <p:spPr/>
        <p:txBody>
          <a:bodyPr/>
          <a:lstStyle/>
          <a:p>
            <a:r>
              <a:rPr lang="en-GB" dirty="0"/>
              <a:t>Good afternoon, and welcome back to the Drayton Manor High School attendance hub.</a:t>
            </a:r>
            <a:r>
              <a:rPr lang="en-GB"/>
              <a:t> It is so fantastic to see so many of you here once again. A reminder of why we are all here from what we discussed in the last session: </a:t>
            </a:r>
          </a:p>
          <a:p>
            <a:pPr marL="171450" indent="-171450">
              <a:buFontTx/>
              <a:buChar char="-"/>
            </a:pPr>
            <a:r>
              <a:rPr lang="en-GB"/>
              <a:t>Attendance continues to be an area in education of concern </a:t>
            </a:r>
          </a:p>
          <a:p>
            <a:pPr marL="171450" indent="-171450">
              <a:buFontTx/>
              <a:buChar char="-"/>
            </a:pPr>
            <a:r>
              <a:rPr lang="en-GB"/>
              <a:t>Students, schools and parents continue to see a high proportion of children not attending school regularly</a:t>
            </a:r>
          </a:p>
          <a:p>
            <a:pPr marL="171450" indent="-171450">
              <a:buFontTx/>
              <a:buChar char="-"/>
            </a:pPr>
            <a:r>
              <a:rPr lang="en-GB"/>
              <a:t>There is a continuing trend of high numbers of students classed as persistent and severely absent from school – this is not changed since the pandemic </a:t>
            </a:r>
          </a:p>
          <a:p>
            <a:pPr marL="171450" indent="-171450">
              <a:buFontTx/>
              <a:buChar char="-"/>
            </a:pPr>
            <a:endParaRPr lang="en-GB"/>
          </a:p>
          <a:p>
            <a:pPr marL="0" indent="0">
              <a:buFontTx/>
              <a:buNone/>
            </a:pPr>
            <a:r>
              <a:rPr lang="en-GB"/>
              <a:t>What of course is changing is the adaptive approach that so many schools are putting into place to ensure that each child is cared for, interventions are put in place and that poor attendance is not tolerated. </a:t>
            </a:r>
          </a:p>
          <a:p>
            <a:pPr marL="0" indent="0">
              <a:buFontTx/>
              <a:buNone/>
            </a:pPr>
            <a:endParaRPr lang="en-GB"/>
          </a:p>
          <a:p>
            <a:pPr marL="0" indent="0">
              <a:buFontTx/>
              <a:buNone/>
            </a:pPr>
            <a:r>
              <a:rPr lang="en-GB"/>
              <a:t>We are alternately here today to share with each other good practice and helpful tips which can support each one of us in our own setting</a:t>
            </a:r>
          </a:p>
        </p:txBody>
      </p:sp>
      <p:sp>
        <p:nvSpPr>
          <p:cNvPr id="4" name="Slide Number Placeholder 3">
            <a:extLst>
              <a:ext uri="{FF2B5EF4-FFF2-40B4-BE49-F238E27FC236}">
                <a16:creationId xmlns:a16="http://schemas.microsoft.com/office/drawing/2014/main" id="{9A99982A-F203-9432-2E42-DB723AF2658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153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a:t>Just a reminder of some of our expectations during these sessions</a:t>
            </a:r>
          </a:p>
          <a:p>
            <a:pPr marL="228600" indent="-228600">
              <a:buAutoNum type="arabicPeriod"/>
            </a:pPr>
            <a:endParaRPr lang="en-GB"/>
          </a:p>
          <a:p>
            <a:pPr marL="228600" indent="-228600">
              <a:buAutoNum type="arabicPeriod"/>
            </a:pPr>
            <a:r>
              <a:rPr lang="en-GB" dirty="0"/>
              <a:t>The resources page is the go to place to find programmes and initiatives that we mention. We will keep this regularly updated so that it is a useful place for you. The user name and password have already been emailed out but please drop us an email if you need this reshared. There is a document which shares the expectations for being part of an attendance hub. Please do give this a read</a:t>
            </a:r>
          </a:p>
          <a:p>
            <a:pPr marL="228600" indent="-228600">
              <a:buAutoNum type="arabicPeriod"/>
            </a:pPr>
            <a:endParaRPr lang="en-GB" dirty="0"/>
          </a:p>
          <a:p>
            <a:pPr marL="228600" indent="-228600">
              <a:buAutoNum type="arabicPeriod"/>
            </a:pPr>
            <a:r>
              <a:rPr lang="en-GB" dirty="0"/>
              <a:t>Expectations during our meetings are to keep your camera on, engage with the chat area when prompted and email us if you have follow up questions </a:t>
            </a:r>
          </a:p>
          <a:p>
            <a:pPr marL="228600" indent="-228600">
              <a:buAutoNum type="arabicPeriod"/>
            </a:pPr>
            <a:endParaRPr lang="en-GB" dirty="0"/>
          </a:p>
          <a:p>
            <a:pPr marL="228600" indent="-228600">
              <a:buAutoNum type="arabicPeriod"/>
            </a:pPr>
            <a:r>
              <a:rPr lang="en-GB" dirty="0"/>
              <a:t>Our next meeting will be early October for module 3</a:t>
            </a:r>
          </a:p>
          <a:p>
            <a:pPr mar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email out the resources and PowerPoint slides at the end of the session – they will be also placed on the resources webpage. We will also send out a feedback form so that we can continue to work with you on providing effective sessions to support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23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reminder about our </a:t>
            </a:r>
            <a:r>
              <a:rPr lang="en-US"/>
              <a:t>bespoke </a:t>
            </a:r>
            <a:r>
              <a:rPr lang="en-US" dirty="0" err="1"/>
              <a:t>programme</a:t>
            </a:r>
            <a:r>
              <a:rPr lang="en-US"/>
              <a:t> that we will be covering over the next 9 months. We have broken down each aspect of attendance into these modules where there will be some overlap between each but we hope this will support you in your setting in creating discussion and hopefully bettering school attendance</a:t>
            </a:r>
          </a:p>
          <a:p>
            <a:endParaRPr lang="en-US"/>
          </a:p>
          <a:p>
            <a:r>
              <a:rPr lang="en-US"/>
              <a:t>I would just like to take this moment to say that we are all facing a</a:t>
            </a:r>
            <a:r>
              <a:rPr lang="en-US" dirty="0"/>
              <a:t> </a:t>
            </a:r>
            <a:r>
              <a:rPr lang="en-US"/>
              <a:t>challenge around attendance – including us. The most important part of our work with attendance has been to not stand still on any of these areas but to rigorously review and implement changes to ensure that what we are doing when it comes to attendance is working and making a difference.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83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we just wanted to take a moment today to reflect on progress made since our last meeting. Our outcomes last session were about keeping attendance on the school agenda and how to put attendance at the heart of everything we do as a school. </a:t>
            </a:r>
          </a:p>
          <a:p>
            <a:endParaRPr lang="en-GB"/>
          </a:p>
          <a:p>
            <a:r>
              <a:rPr lang="en-GB"/>
              <a:t>Please could you take a moment to post into the chat explaining any changes you have made since the last session and any impact that you have seen? How do you know the new changes have worked?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271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913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I pass over to my colleague to lead on explaining about the work we do with parents, I would just like to reshare this slide. Here we have mapped everything that students, staff and parents do to ensure good school attendance. We will be focusing today a lot on the pre-secondary school work that goes on at Drayton Manor High School to ensure a successful start for each year 7 child. We will also be focusing in on the role of the parent today and the important relationship that school has to maintain with parents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833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580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finally, just before I go – please be reminded about checking the attendance hub page. For example, the drop down for module two will contain the documents that are referenced today. Please download, reuse in your context and let us know in module 3 your successes. </a:t>
            </a:r>
          </a:p>
          <a:p>
            <a:endParaRPr lang="en-US"/>
          </a:p>
          <a:p>
            <a:r>
              <a:rPr lang="en-US"/>
              <a:t>I will now pass over to our DSL and Deputy Head Teacher, </a:t>
            </a:r>
            <a:r>
              <a:rPr lang="en-US" err="1"/>
              <a:t>Mrs</a:t>
            </a:r>
            <a:r>
              <a:rPr lang="en-US"/>
              <a:t> Colleen </a:t>
            </a:r>
            <a:r>
              <a:rPr lang="en-US" dirty="0" err="1"/>
              <a:t>Guitane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56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1400-DEF8-9964-DF6B-9934A159CD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216CD75-7233-F440-5270-425B899AD3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E238A7-4F93-D528-7DD5-5BCEA201FC83}"/>
              </a:ext>
            </a:extLst>
          </p:cNvPr>
          <p:cNvSpPr>
            <a:spLocks noGrp="1"/>
          </p:cNvSpPr>
          <p:nvPr>
            <p:ph type="dt" sz="half" idx="10"/>
          </p:nvPr>
        </p:nvSpPr>
        <p:spPr/>
        <p:txBody>
          <a:bodyPr/>
          <a:lstStyle/>
          <a:p>
            <a:fld id="{133C4B8D-F042-4637-A25C-17E5F407219B}" type="datetimeFigureOut">
              <a:rPr lang="en-GB" smtClean="0"/>
              <a:t>14/06/2024</a:t>
            </a:fld>
            <a:endParaRPr lang="en-GB"/>
          </a:p>
        </p:txBody>
      </p:sp>
      <p:sp>
        <p:nvSpPr>
          <p:cNvPr id="5" name="Footer Placeholder 4">
            <a:extLst>
              <a:ext uri="{FF2B5EF4-FFF2-40B4-BE49-F238E27FC236}">
                <a16:creationId xmlns:a16="http://schemas.microsoft.com/office/drawing/2014/main" id="{28495BE6-4AAE-50FA-3FDF-0E79977284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62205-AEA5-7A2C-61D4-1DAEFE9620E2}"/>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405524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E7C39-B9B5-9737-9800-8127F05571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4EA82B-5012-7BF0-E363-2D55BEF8C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F526CE-F076-545A-88FD-0B6A909A68AD}"/>
              </a:ext>
            </a:extLst>
          </p:cNvPr>
          <p:cNvSpPr>
            <a:spLocks noGrp="1"/>
          </p:cNvSpPr>
          <p:nvPr>
            <p:ph type="dt" sz="half" idx="10"/>
          </p:nvPr>
        </p:nvSpPr>
        <p:spPr/>
        <p:txBody>
          <a:bodyPr/>
          <a:lstStyle/>
          <a:p>
            <a:fld id="{133C4B8D-F042-4637-A25C-17E5F407219B}" type="datetimeFigureOut">
              <a:rPr lang="en-GB" smtClean="0"/>
              <a:t>14/06/2024</a:t>
            </a:fld>
            <a:endParaRPr lang="en-GB"/>
          </a:p>
        </p:txBody>
      </p:sp>
      <p:sp>
        <p:nvSpPr>
          <p:cNvPr id="5" name="Footer Placeholder 4">
            <a:extLst>
              <a:ext uri="{FF2B5EF4-FFF2-40B4-BE49-F238E27FC236}">
                <a16:creationId xmlns:a16="http://schemas.microsoft.com/office/drawing/2014/main" id="{0C82485D-3908-69BB-CE8E-5173066A10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E0C05E-B93D-EF77-2CCD-6B2E518DDB70}"/>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175776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164679-0A04-56C0-EE63-97C1A05E05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5BB5B5-CA77-D6DB-A57A-F454DC3760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480F94-A3C0-D7DE-F2A1-4E00A9384F73}"/>
              </a:ext>
            </a:extLst>
          </p:cNvPr>
          <p:cNvSpPr>
            <a:spLocks noGrp="1"/>
          </p:cNvSpPr>
          <p:nvPr>
            <p:ph type="dt" sz="half" idx="10"/>
          </p:nvPr>
        </p:nvSpPr>
        <p:spPr/>
        <p:txBody>
          <a:bodyPr/>
          <a:lstStyle/>
          <a:p>
            <a:fld id="{133C4B8D-F042-4637-A25C-17E5F407219B}" type="datetimeFigureOut">
              <a:rPr lang="en-GB" smtClean="0"/>
              <a:t>14/06/2024</a:t>
            </a:fld>
            <a:endParaRPr lang="en-GB"/>
          </a:p>
        </p:txBody>
      </p:sp>
      <p:sp>
        <p:nvSpPr>
          <p:cNvPr id="5" name="Footer Placeholder 4">
            <a:extLst>
              <a:ext uri="{FF2B5EF4-FFF2-40B4-BE49-F238E27FC236}">
                <a16:creationId xmlns:a16="http://schemas.microsoft.com/office/drawing/2014/main" id="{819002F5-3456-CEA9-97C8-422747DF23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8CB60A-E78A-988C-4CD0-FDDF20B83498}"/>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2148658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14/06/2024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903150635"/>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14/06/2024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19690104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11451-8572-4C65-A28A-ED9A29697342}" type="datetimeFigureOut">
              <a:rPr lang="en-GB" smtClean="0"/>
              <a:t>14/06/2024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174674841"/>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111451-8572-4C65-A28A-ED9A29697342}" type="datetimeFigureOut">
              <a:rPr lang="en-GB" smtClean="0"/>
              <a:t>14/06/2024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581081990"/>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111451-8572-4C65-A28A-ED9A29697342}" type="datetimeFigureOut">
              <a:rPr lang="en-GB" smtClean="0"/>
              <a:t>14/06/2024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692374344"/>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111451-8572-4C65-A28A-ED9A29697342}" type="datetimeFigureOut">
              <a:rPr lang="en-GB" smtClean="0"/>
              <a:t>14/06/2024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126341448"/>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11451-8572-4C65-A28A-ED9A29697342}" type="datetimeFigureOut">
              <a:rPr lang="en-GB" smtClean="0"/>
              <a:t>14/06/2024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668038800"/>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14/06/2024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15542329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8736-0C4E-41F3-4AA4-44325D4224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7431D0-8651-3B26-E31C-9F50645DF6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CFB978-A3A5-CEBC-A7CA-F126367DF592}"/>
              </a:ext>
            </a:extLst>
          </p:cNvPr>
          <p:cNvSpPr>
            <a:spLocks noGrp="1"/>
          </p:cNvSpPr>
          <p:nvPr>
            <p:ph type="dt" sz="half" idx="10"/>
          </p:nvPr>
        </p:nvSpPr>
        <p:spPr/>
        <p:txBody>
          <a:bodyPr/>
          <a:lstStyle/>
          <a:p>
            <a:fld id="{133C4B8D-F042-4637-A25C-17E5F407219B}" type="datetimeFigureOut">
              <a:rPr lang="en-GB" smtClean="0"/>
              <a:t>14/06/2024</a:t>
            </a:fld>
            <a:endParaRPr lang="en-GB"/>
          </a:p>
        </p:txBody>
      </p:sp>
      <p:sp>
        <p:nvSpPr>
          <p:cNvPr id="5" name="Footer Placeholder 4">
            <a:extLst>
              <a:ext uri="{FF2B5EF4-FFF2-40B4-BE49-F238E27FC236}">
                <a16:creationId xmlns:a16="http://schemas.microsoft.com/office/drawing/2014/main" id="{5920152A-E3FD-93F5-F1F7-EBF313724D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F0E27-3DA0-5D14-92B8-B32B4F0D7707}"/>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1561365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14/06/2024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034220009"/>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14/06/2024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98394053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14/06/2024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85582104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3573C-286A-C7A1-391B-9E48AF00F8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9A4679-948B-30E9-E820-885A3CFBF5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068FBA-10A5-7D76-C0B6-95EA610C89D6}"/>
              </a:ext>
            </a:extLst>
          </p:cNvPr>
          <p:cNvSpPr>
            <a:spLocks noGrp="1"/>
          </p:cNvSpPr>
          <p:nvPr>
            <p:ph type="dt" sz="half" idx="10"/>
          </p:nvPr>
        </p:nvSpPr>
        <p:spPr/>
        <p:txBody>
          <a:bodyPr/>
          <a:lstStyle/>
          <a:p>
            <a:fld id="{133C4B8D-F042-4637-A25C-17E5F407219B}" type="datetimeFigureOut">
              <a:rPr lang="en-GB" smtClean="0"/>
              <a:t>14/06/2024</a:t>
            </a:fld>
            <a:endParaRPr lang="en-GB"/>
          </a:p>
        </p:txBody>
      </p:sp>
      <p:sp>
        <p:nvSpPr>
          <p:cNvPr id="5" name="Footer Placeholder 4">
            <a:extLst>
              <a:ext uri="{FF2B5EF4-FFF2-40B4-BE49-F238E27FC236}">
                <a16:creationId xmlns:a16="http://schemas.microsoft.com/office/drawing/2014/main" id="{E43D8A7C-3D71-9065-24C5-06DE4EF035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4C8A2E-87F7-99CB-858C-5F94B20991CA}"/>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2743214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2057-121A-7633-48DE-9E43B93A32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6EEEE2-23FA-4115-EE02-8D8F08AB2D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F31C70-6E51-FA4B-A887-1FAC2A0CE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314B69-707D-7E5E-71CD-4399FB8D0EDB}"/>
              </a:ext>
            </a:extLst>
          </p:cNvPr>
          <p:cNvSpPr>
            <a:spLocks noGrp="1"/>
          </p:cNvSpPr>
          <p:nvPr>
            <p:ph type="dt" sz="half" idx="10"/>
          </p:nvPr>
        </p:nvSpPr>
        <p:spPr/>
        <p:txBody>
          <a:bodyPr/>
          <a:lstStyle/>
          <a:p>
            <a:fld id="{133C4B8D-F042-4637-A25C-17E5F407219B}" type="datetimeFigureOut">
              <a:rPr lang="en-GB" smtClean="0"/>
              <a:t>14/06/2024</a:t>
            </a:fld>
            <a:endParaRPr lang="en-GB"/>
          </a:p>
        </p:txBody>
      </p:sp>
      <p:sp>
        <p:nvSpPr>
          <p:cNvPr id="6" name="Footer Placeholder 5">
            <a:extLst>
              <a:ext uri="{FF2B5EF4-FFF2-40B4-BE49-F238E27FC236}">
                <a16:creationId xmlns:a16="http://schemas.microsoft.com/office/drawing/2014/main" id="{C26800F0-76A3-B88E-0C5E-E545A485C6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C4F20D-1823-1030-1892-D89F848533F2}"/>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312686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D1981-D01B-D696-847D-71F022E7EE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592A3C-211E-1118-5AB9-1C0BA08C41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2F66E-9546-0E42-7587-395AFB7791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82165B-0474-B00F-F8D2-45514D7043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ECFB32-59AF-D04D-5502-198C85362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D22BC0-C7EB-78D8-FCBD-2C2F6D5C5F46}"/>
              </a:ext>
            </a:extLst>
          </p:cNvPr>
          <p:cNvSpPr>
            <a:spLocks noGrp="1"/>
          </p:cNvSpPr>
          <p:nvPr>
            <p:ph type="dt" sz="half" idx="10"/>
          </p:nvPr>
        </p:nvSpPr>
        <p:spPr/>
        <p:txBody>
          <a:bodyPr/>
          <a:lstStyle/>
          <a:p>
            <a:fld id="{133C4B8D-F042-4637-A25C-17E5F407219B}" type="datetimeFigureOut">
              <a:rPr lang="en-GB" smtClean="0"/>
              <a:t>14/06/2024</a:t>
            </a:fld>
            <a:endParaRPr lang="en-GB"/>
          </a:p>
        </p:txBody>
      </p:sp>
      <p:sp>
        <p:nvSpPr>
          <p:cNvPr id="8" name="Footer Placeholder 7">
            <a:extLst>
              <a:ext uri="{FF2B5EF4-FFF2-40B4-BE49-F238E27FC236}">
                <a16:creationId xmlns:a16="http://schemas.microsoft.com/office/drawing/2014/main" id="{A16C054A-D14B-538C-8AEB-0D25E405F82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9D72E7-0882-323D-72DA-E2C19FE7BA20}"/>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382453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D2E1-E7B8-C44C-F9BF-31AA57D8109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2FA1FB-86DD-083F-A434-77256790298C}"/>
              </a:ext>
            </a:extLst>
          </p:cNvPr>
          <p:cNvSpPr>
            <a:spLocks noGrp="1"/>
          </p:cNvSpPr>
          <p:nvPr>
            <p:ph type="dt" sz="half" idx="10"/>
          </p:nvPr>
        </p:nvSpPr>
        <p:spPr/>
        <p:txBody>
          <a:bodyPr/>
          <a:lstStyle/>
          <a:p>
            <a:fld id="{133C4B8D-F042-4637-A25C-17E5F407219B}" type="datetimeFigureOut">
              <a:rPr lang="en-GB" smtClean="0"/>
              <a:t>14/06/2024</a:t>
            </a:fld>
            <a:endParaRPr lang="en-GB"/>
          </a:p>
        </p:txBody>
      </p:sp>
      <p:sp>
        <p:nvSpPr>
          <p:cNvPr id="4" name="Footer Placeholder 3">
            <a:extLst>
              <a:ext uri="{FF2B5EF4-FFF2-40B4-BE49-F238E27FC236}">
                <a16:creationId xmlns:a16="http://schemas.microsoft.com/office/drawing/2014/main" id="{2EF0ED92-55E5-3654-9BA8-28158FC6CC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7A8344-2E46-B949-1C16-834EBE70769F}"/>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78335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3D472-6D79-D9DE-D216-4EC8D097B6C4}"/>
              </a:ext>
            </a:extLst>
          </p:cNvPr>
          <p:cNvSpPr>
            <a:spLocks noGrp="1"/>
          </p:cNvSpPr>
          <p:nvPr>
            <p:ph type="dt" sz="half" idx="10"/>
          </p:nvPr>
        </p:nvSpPr>
        <p:spPr/>
        <p:txBody>
          <a:bodyPr/>
          <a:lstStyle/>
          <a:p>
            <a:fld id="{133C4B8D-F042-4637-A25C-17E5F407219B}" type="datetimeFigureOut">
              <a:rPr lang="en-GB" smtClean="0"/>
              <a:t>14/06/2024</a:t>
            </a:fld>
            <a:endParaRPr lang="en-GB"/>
          </a:p>
        </p:txBody>
      </p:sp>
      <p:sp>
        <p:nvSpPr>
          <p:cNvPr id="3" name="Footer Placeholder 2">
            <a:extLst>
              <a:ext uri="{FF2B5EF4-FFF2-40B4-BE49-F238E27FC236}">
                <a16:creationId xmlns:a16="http://schemas.microsoft.com/office/drawing/2014/main" id="{E94E1BC7-C759-FEF3-9647-8FA472C367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DDA83D-7B5E-F1D2-4653-0EBAAC6E4E4E}"/>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107708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6CC9-498A-8D83-D3A4-5BF140ADF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5D7984-C26C-243F-9A14-044A5F1A95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5A2EA9-AB37-B8FE-6081-473297F5F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FC07E-3CA9-4A44-8A9F-F694C115785F}"/>
              </a:ext>
            </a:extLst>
          </p:cNvPr>
          <p:cNvSpPr>
            <a:spLocks noGrp="1"/>
          </p:cNvSpPr>
          <p:nvPr>
            <p:ph type="dt" sz="half" idx="10"/>
          </p:nvPr>
        </p:nvSpPr>
        <p:spPr/>
        <p:txBody>
          <a:bodyPr/>
          <a:lstStyle/>
          <a:p>
            <a:fld id="{133C4B8D-F042-4637-A25C-17E5F407219B}" type="datetimeFigureOut">
              <a:rPr lang="en-GB" smtClean="0"/>
              <a:t>14/06/2024</a:t>
            </a:fld>
            <a:endParaRPr lang="en-GB"/>
          </a:p>
        </p:txBody>
      </p:sp>
      <p:sp>
        <p:nvSpPr>
          <p:cNvPr id="6" name="Footer Placeholder 5">
            <a:extLst>
              <a:ext uri="{FF2B5EF4-FFF2-40B4-BE49-F238E27FC236}">
                <a16:creationId xmlns:a16="http://schemas.microsoft.com/office/drawing/2014/main" id="{FEE67FB4-A3EC-ADEE-5D6B-5714B7FAA4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FDEBA1-B0F5-3D91-2859-B713377C3BE2}"/>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246538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87B5-4934-D417-CFE6-85B2A4C0A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11F9B4-2ABD-A671-4800-A4A99A545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4127A67F-0FEB-C94A-83B9-F92AE4102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92AFD-A09E-60A7-5351-7DE4FBF7FB3F}"/>
              </a:ext>
            </a:extLst>
          </p:cNvPr>
          <p:cNvSpPr>
            <a:spLocks noGrp="1"/>
          </p:cNvSpPr>
          <p:nvPr>
            <p:ph type="dt" sz="half" idx="10"/>
          </p:nvPr>
        </p:nvSpPr>
        <p:spPr/>
        <p:txBody>
          <a:bodyPr/>
          <a:lstStyle/>
          <a:p>
            <a:fld id="{133C4B8D-F042-4637-A25C-17E5F407219B}" type="datetimeFigureOut">
              <a:rPr lang="en-GB" smtClean="0"/>
              <a:t>14/06/2024</a:t>
            </a:fld>
            <a:endParaRPr lang="en-GB"/>
          </a:p>
        </p:txBody>
      </p:sp>
      <p:sp>
        <p:nvSpPr>
          <p:cNvPr id="6" name="Footer Placeholder 5">
            <a:extLst>
              <a:ext uri="{FF2B5EF4-FFF2-40B4-BE49-F238E27FC236}">
                <a16:creationId xmlns:a16="http://schemas.microsoft.com/office/drawing/2014/main" id="{3CC68A2D-CF9F-7767-43D2-E83234E76B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3E2256-F7E1-8026-0183-F09817AC1212}"/>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209202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3DF8B-2337-0C6C-8087-6E328CAC42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7BE70F-7D8D-6AC9-8D5A-E7265433FD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F14BC1-02C4-2175-7DDD-AD832641F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3C4B8D-F042-4637-A25C-17E5F407219B}" type="datetimeFigureOut">
              <a:rPr lang="en-GB" smtClean="0"/>
              <a:t>14/06/2024</a:t>
            </a:fld>
            <a:endParaRPr lang="en-GB"/>
          </a:p>
        </p:txBody>
      </p:sp>
      <p:sp>
        <p:nvSpPr>
          <p:cNvPr id="5" name="Footer Placeholder 4">
            <a:extLst>
              <a:ext uri="{FF2B5EF4-FFF2-40B4-BE49-F238E27FC236}">
                <a16:creationId xmlns:a16="http://schemas.microsoft.com/office/drawing/2014/main" id="{B5967363-FC44-3A05-8E20-FF2E62AD57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76BBEED-CF85-2667-5695-2F1C8346A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374CCA-427B-42C5-B556-DAB99F3C69BF}" type="slidenum">
              <a:rPr lang="en-GB" smtClean="0"/>
              <a:t>‹#›</a:t>
            </a:fld>
            <a:endParaRPr lang="en-GB"/>
          </a:p>
        </p:txBody>
      </p:sp>
    </p:spTree>
    <p:extLst>
      <p:ext uri="{BB962C8B-B14F-4D97-AF65-F5344CB8AC3E}">
        <p14:creationId xmlns:p14="http://schemas.microsoft.com/office/powerpoint/2010/main" val="229277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style>
          <a:lnRef idx="0">
            <a:schemeClr val="accent4"/>
          </a:lnRef>
          <a:fillRef idx="3">
            <a:schemeClr val="accent4"/>
          </a:fillRef>
          <a:effectRef idx="3">
            <a:schemeClr val="accent4"/>
          </a:effectRef>
          <a:fontRef idx="none">
            <a:schemeClr val="lt1"/>
          </a:fontRef>
        </p:style>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11451-8572-4C65-A28A-ED9A29697342}" type="datetimeFigureOut">
              <a:rPr lang="en-GB" smtClean="0"/>
              <a:t>14/06/2024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54A7B-8D8C-4635-ADA1-1E7B8226F6C3}" type="slidenum">
              <a:rPr lang="en-GB" smtClean="0"/>
              <a:t>‹#›</a:t>
            </a:fld>
            <a:endParaRPr lang="en-GB"/>
          </a:p>
        </p:txBody>
      </p:sp>
    </p:spTree>
    <p:extLst>
      <p:ext uri="{BB962C8B-B14F-4D97-AF65-F5344CB8AC3E}">
        <p14:creationId xmlns:p14="http://schemas.microsoft.com/office/powerpoint/2010/main" val="3977020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defTabSz="914400" rtl="0" eaLnBrk="1" latinLnBrk="0" hangingPunct="1">
        <a:spcBef>
          <a:spcPct val="0"/>
        </a:spcBef>
        <a:buNone/>
        <a:defRPr sz="4400" kern="1200">
          <a:solidFill>
            <a:schemeClr val="tx1"/>
          </a:solidFill>
          <a:latin typeface="Bliss 2 Bold"/>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liss 2 Bold"/>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Bold"/>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Bold"/>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Bold"/>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Bold"/>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hyperlink" Target="mailto:attendancehub@draytonmanorhighschool.co.uk"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draytonmanorhighschool.co.uk/school-resources.php"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www.draytonmanorhighschool.co.uk/school-resources.php"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0">
            <a:extLst>
              <a:ext uri="{FF2B5EF4-FFF2-40B4-BE49-F238E27FC236}">
                <a16:creationId xmlns:a16="http://schemas.microsoft.com/office/drawing/2014/main" id="{F183083D-AACC-5FAC-085A-9F3BFC20B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692" y="1538144"/>
            <a:ext cx="9830615" cy="3781712"/>
          </a:xfrm>
          <a:prstGeom prst="rect">
            <a:avLst/>
          </a:prstGeom>
        </p:spPr>
      </p:pic>
    </p:spTree>
    <p:extLst>
      <p:ext uri="{BB962C8B-B14F-4D97-AF65-F5344CB8AC3E}">
        <p14:creationId xmlns:p14="http://schemas.microsoft.com/office/powerpoint/2010/main" val="266399535"/>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06B5A-FC04-451B-DF29-548CC4DE7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2F9CC-D163-E19B-0FB9-E817993FED21}"/>
              </a:ext>
            </a:extLst>
          </p:cNvPr>
          <p:cNvSpPr>
            <a:spLocks noGrp="1"/>
          </p:cNvSpPr>
          <p:nvPr>
            <p:ph type="title"/>
          </p:nvPr>
        </p:nvSpPr>
        <p:spPr/>
        <p:txBody>
          <a:bodyPr>
            <a:normAutofit fontScale="90000"/>
          </a:bodyPr>
          <a:lstStyle/>
          <a:p>
            <a:r>
              <a:rPr lang="en-US"/>
              <a:t>Welcome to Module 2: The Value of Partnership</a:t>
            </a:r>
          </a:p>
        </p:txBody>
      </p:sp>
      <p:sp>
        <p:nvSpPr>
          <p:cNvPr id="3" name="Content Placeholder 2">
            <a:extLst>
              <a:ext uri="{FF2B5EF4-FFF2-40B4-BE49-F238E27FC236}">
                <a16:creationId xmlns:a16="http://schemas.microsoft.com/office/drawing/2014/main" id="{81FF9AF1-A98E-F37F-86D3-54443727EC55}"/>
              </a:ext>
            </a:extLst>
          </p:cNvPr>
          <p:cNvSpPr>
            <a:spLocks noGrp="1"/>
          </p:cNvSpPr>
          <p:nvPr>
            <p:ph idx="1"/>
          </p:nvPr>
        </p:nvSpPr>
        <p:spPr>
          <a:xfrm>
            <a:off x="609600" y="1600201"/>
            <a:ext cx="10972800" cy="4983161"/>
          </a:xfrm>
        </p:spPr>
        <p:txBody>
          <a:bodyPr vert="horz" lIns="91440" tIns="45720" rIns="91440" bIns="45720" rtlCol="0" anchor="t">
            <a:normAutofit/>
          </a:bodyPr>
          <a:lstStyle/>
          <a:p>
            <a:r>
              <a:rPr lang="en-US"/>
              <a:t>In this session, we will:</a:t>
            </a:r>
          </a:p>
          <a:p>
            <a:pPr marL="0" indent="0">
              <a:buNone/>
            </a:pPr>
            <a:endParaRPr lang="en-US"/>
          </a:p>
          <a:p>
            <a:pPr lvl="1"/>
            <a:r>
              <a:rPr lang="en-US"/>
              <a:t>Explore how to develop and foster positive working relationships with families</a:t>
            </a:r>
          </a:p>
          <a:p>
            <a:pPr lvl="1"/>
            <a:r>
              <a:rPr lang="en-US"/>
              <a:t>Key components to positive Parental Partnerships </a:t>
            </a:r>
          </a:p>
          <a:p>
            <a:pPr lvl="1"/>
            <a:r>
              <a:rPr lang="en-US"/>
              <a:t>Relationship Building</a:t>
            </a:r>
          </a:p>
          <a:p>
            <a:pPr lvl="1"/>
            <a:r>
              <a:rPr lang="en-US"/>
              <a:t>Effective Communication and Consistency </a:t>
            </a:r>
          </a:p>
          <a:p>
            <a:pPr lvl="1"/>
            <a:endParaRPr lang="en-US"/>
          </a:p>
        </p:txBody>
      </p:sp>
    </p:spTree>
    <p:extLst>
      <p:ext uri="{BB962C8B-B14F-4D97-AF65-F5344CB8AC3E}">
        <p14:creationId xmlns:p14="http://schemas.microsoft.com/office/powerpoint/2010/main" val="4198409588"/>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9B521-601B-4A28-FB12-A6BA56002A4C}"/>
              </a:ext>
            </a:extLst>
          </p:cNvPr>
          <p:cNvSpPr>
            <a:spLocks noGrp="1"/>
          </p:cNvSpPr>
          <p:nvPr>
            <p:ph type="title"/>
          </p:nvPr>
        </p:nvSpPr>
        <p:spPr/>
        <p:txBody>
          <a:bodyPr/>
          <a:lstStyle/>
          <a:p>
            <a:r>
              <a:rPr lang="en-US"/>
              <a:t>Feedback in the last session</a:t>
            </a:r>
          </a:p>
        </p:txBody>
      </p:sp>
      <p:sp>
        <p:nvSpPr>
          <p:cNvPr id="3" name="Content Placeholder 2">
            <a:extLst>
              <a:ext uri="{FF2B5EF4-FFF2-40B4-BE49-F238E27FC236}">
                <a16:creationId xmlns:a16="http://schemas.microsoft.com/office/drawing/2014/main" id="{DADDB74F-6A33-88CF-A7D9-21CBEE318218}"/>
              </a:ext>
            </a:extLst>
          </p:cNvPr>
          <p:cNvSpPr>
            <a:spLocks noGrp="1"/>
          </p:cNvSpPr>
          <p:nvPr>
            <p:ph idx="1"/>
          </p:nvPr>
        </p:nvSpPr>
        <p:spPr>
          <a:xfrm>
            <a:off x="729915" y="3475122"/>
            <a:ext cx="5037222" cy="2821490"/>
          </a:xfrm>
          <a:custGeom>
            <a:avLst/>
            <a:gdLst>
              <a:gd name="connsiteX0" fmla="*/ 0 w 5037222"/>
              <a:gd name="connsiteY0" fmla="*/ 0 h 2821490"/>
              <a:gd name="connsiteX1" fmla="*/ 610064 w 5037222"/>
              <a:gd name="connsiteY1" fmla="*/ 0 h 2821490"/>
              <a:gd name="connsiteX2" fmla="*/ 1119383 w 5037222"/>
              <a:gd name="connsiteY2" fmla="*/ 0 h 2821490"/>
              <a:gd name="connsiteX3" fmla="*/ 1779818 w 5037222"/>
              <a:gd name="connsiteY3" fmla="*/ 0 h 2821490"/>
              <a:gd name="connsiteX4" fmla="*/ 2440254 w 5037222"/>
              <a:gd name="connsiteY4" fmla="*/ 0 h 2821490"/>
              <a:gd name="connsiteX5" fmla="*/ 2949573 w 5037222"/>
              <a:gd name="connsiteY5" fmla="*/ 0 h 2821490"/>
              <a:gd name="connsiteX6" fmla="*/ 3458892 w 5037222"/>
              <a:gd name="connsiteY6" fmla="*/ 0 h 2821490"/>
              <a:gd name="connsiteX7" fmla="*/ 3968212 w 5037222"/>
              <a:gd name="connsiteY7" fmla="*/ 0 h 2821490"/>
              <a:gd name="connsiteX8" fmla="*/ 4427158 w 5037222"/>
              <a:gd name="connsiteY8" fmla="*/ 0 h 2821490"/>
              <a:gd name="connsiteX9" fmla="*/ 5037222 w 5037222"/>
              <a:gd name="connsiteY9" fmla="*/ 0 h 2821490"/>
              <a:gd name="connsiteX10" fmla="*/ 5037222 w 5037222"/>
              <a:gd name="connsiteY10" fmla="*/ 479653 h 2821490"/>
              <a:gd name="connsiteX11" fmla="*/ 5037222 w 5037222"/>
              <a:gd name="connsiteY11" fmla="*/ 1043951 h 2821490"/>
              <a:gd name="connsiteX12" fmla="*/ 5037222 w 5037222"/>
              <a:gd name="connsiteY12" fmla="*/ 1580034 h 2821490"/>
              <a:gd name="connsiteX13" fmla="*/ 5037222 w 5037222"/>
              <a:gd name="connsiteY13" fmla="*/ 2172547 h 2821490"/>
              <a:gd name="connsiteX14" fmla="*/ 5037222 w 5037222"/>
              <a:gd name="connsiteY14" fmla="*/ 2821490 h 2821490"/>
              <a:gd name="connsiteX15" fmla="*/ 4376786 w 5037222"/>
              <a:gd name="connsiteY15" fmla="*/ 2821490 h 2821490"/>
              <a:gd name="connsiteX16" fmla="*/ 3716350 w 5037222"/>
              <a:gd name="connsiteY16" fmla="*/ 2821490 h 2821490"/>
              <a:gd name="connsiteX17" fmla="*/ 3055915 w 5037222"/>
              <a:gd name="connsiteY17" fmla="*/ 2821490 h 2821490"/>
              <a:gd name="connsiteX18" fmla="*/ 2395479 w 5037222"/>
              <a:gd name="connsiteY18" fmla="*/ 2821490 h 2821490"/>
              <a:gd name="connsiteX19" fmla="*/ 1735043 w 5037222"/>
              <a:gd name="connsiteY19" fmla="*/ 2821490 h 2821490"/>
              <a:gd name="connsiteX20" fmla="*/ 1175352 w 5037222"/>
              <a:gd name="connsiteY20" fmla="*/ 2821490 h 2821490"/>
              <a:gd name="connsiteX21" fmla="*/ 565288 w 5037222"/>
              <a:gd name="connsiteY21" fmla="*/ 2821490 h 2821490"/>
              <a:gd name="connsiteX22" fmla="*/ 0 w 5037222"/>
              <a:gd name="connsiteY22" fmla="*/ 2821490 h 2821490"/>
              <a:gd name="connsiteX23" fmla="*/ 0 w 5037222"/>
              <a:gd name="connsiteY23" fmla="*/ 2341837 h 2821490"/>
              <a:gd name="connsiteX24" fmla="*/ 0 w 5037222"/>
              <a:gd name="connsiteY24" fmla="*/ 1721109 h 2821490"/>
              <a:gd name="connsiteX25" fmla="*/ 0 w 5037222"/>
              <a:gd name="connsiteY25" fmla="*/ 1241456 h 2821490"/>
              <a:gd name="connsiteX26" fmla="*/ 0 w 5037222"/>
              <a:gd name="connsiteY26" fmla="*/ 705373 h 2821490"/>
              <a:gd name="connsiteX27" fmla="*/ 0 w 5037222"/>
              <a:gd name="connsiteY27" fmla="*/ 0 h 282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37222" h="2821490" fill="none" extrusionOk="0">
                <a:moveTo>
                  <a:pt x="0" y="0"/>
                </a:moveTo>
                <a:cubicBezTo>
                  <a:pt x="207007" y="-14909"/>
                  <a:pt x="375573" y="4156"/>
                  <a:pt x="610064" y="0"/>
                </a:cubicBezTo>
                <a:cubicBezTo>
                  <a:pt x="844555" y="-4156"/>
                  <a:pt x="933980" y="44266"/>
                  <a:pt x="1119383" y="0"/>
                </a:cubicBezTo>
                <a:cubicBezTo>
                  <a:pt x="1304786" y="-44266"/>
                  <a:pt x="1502215" y="73579"/>
                  <a:pt x="1779818" y="0"/>
                </a:cubicBezTo>
                <a:cubicBezTo>
                  <a:pt x="2057421" y="-73579"/>
                  <a:pt x="2205231" y="55378"/>
                  <a:pt x="2440254" y="0"/>
                </a:cubicBezTo>
                <a:cubicBezTo>
                  <a:pt x="2675277" y="-55378"/>
                  <a:pt x="2803626" y="48834"/>
                  <a:pt x="2949573" y="0"/>
                </a:cubicBezTo>
                <a:cubicBezTo>
                  <a:pt x="3095520" y="-48834"/>
                  <a:pt x="3309075" y="4679"/>
                  <a:pt x="3458892" y="0"/>
                </a:cubicBezTo>
                <a:cubicBezTo>
                  <a:pt x="3608709" y="-4679"/>
                  <a:pt x="3769794" y="34827"/>
                  <a:pt x="3968212" y="0"/>
                </a:cubicBezTo>
                <a:cubicBezTo>
                  <a:pt x="4166630" y="-34827"/>
                  <a:pt x="4307815" y="30344"/>
                  <a:pt x="4427158" y="0"/>
                </a:cubicBezTo>
                <a:cubicBezTo>
                  <a:pt x="4546501" y="-30344"/>
                  <a:pt x="4778453" y="12428"/>
                  <a:pt x="5037222" y="0"/>
                </a:cubicBezTo>
                <a:cubicBezTo>
                  <a:pt x="5053821" y="212277"/>
                  <a:pt x="5010907" y="263247"/>
                  <a:pt x="5037222" y="479653"/>
                </a:cubicBezTo>
                <a:cubicBezTo>
                  <a:pt x="5063537" y="696059"/>
                  <a:pt x="5017413" y="829213"/>
                  <a:pt x="5037222" y="1043951"/>
                </a:cubicBezTo>
                <a:cubicBezTo>
                  <a:pt x="5057031" y="1258689"/>
                  <a:pt x="5023114" y="1320433"/>
                  <a:pt x="5037222" y="1580034"/>
                </a:cubicBezTo>
                <a:cubicBezTo>
                  <a:pt x="5051330" y="1839635"/>
                  <a:pt x="4975905" y="1997924"/>
                  <a:pt x="5037222" y="2172547"/>
                </a:cubicBezTo>
                <a:cubicBezTo>
                  <a:pt x="5098539" y="2347170"/>
                  <a:pt x="5009666" y="2625311"/>
                  <a:pt x="5037222" y="2821490"/>
                </a:cubicBezTo>
                <a:cubicBezTo>
                  <a:pt x="4821125" y="2851604"/>
                  <a:pt x="4706115" y="2781997"/>
                  <a:pt x="4376786" y="2821490"/>
                </a:cubicBezTo>
                <a:cubicBezTo>
                  <a:pt x="4047457" y="2860983"/>
                  <a:pt x="3915544" y="2782312"/>
                  <a:pt x="3716350" y="2821490"/>
                </a:cubicBezTo>
                <a:cubicBezTo>
                  <a:pt x="3517156" y="2860668"/>
                  <a:pt x="3353849" y="2780679"/>
                  <a:pt x="3055915" y="2821490"/>
                </a:cubicBezTo>
                <a:cubicBezTo>
                  <a:pt x="2757982" y="2862301"/>
                  <a:pt x="2677828" y="2779650"/>
                  <a:pt x="2395479" y="2821490"/>
                </a:cubicBezTo>
                <a:cubicBezTo>
                  <a:pt x="2113130" y="2863330"/>
                  <a:pt x="2049086" y="2801488"/>
                  <a:pt x="1735043" y="2821490"/>
                </a:cubicBezTo>
                <a:cubicBezTo>
                  <a:pt x="1421000" y="2841492"/>
                  <a:pt x="1380759" y="2819588"/>
                  <a:pt x="1175352" y="2821490"/>
                </a:cubicBezTo>
                <a:cubicBezTo>
                  <a:pt x="969945" y="2823392"/>
                  <a:pt x="697980" y="2799915"/>
                  <a:pt x="565288" y="2821490"/>
                </a:cubicBezTo>
                <a:cubicBezTo>
                  <a:pt x="432596" y="2843065"/>
                  <a:pt x="236974" y="2762712"/>
                  <a:pt x="0" y="2821490"/>
                </a:cubicBezTo>
                <a:cubicBezTo>
                  <a:pt x="-29909" y="2661824"/>
                  <a:pt x="35076" y="2464464"/>
                  <a:pt x="0" y="2341837"/>
                </a:cubicBezTo>
                <a:cubicBezTo>
                  <a:pt x="-35076" y="2219210"/>
                  <a:pt x="13979" y="1995705"/>
                  <a:pt x="0" y="1721109"/>
                </a:cubicBezTo>
                <a:cubicBezTo>
                  <a:pt x="-13979" y="1446513"/>
                  <a:pt x="14259" y="1466802"/>
                  <a:pt x="0" y="1241456"/>
                </a:cubicBezTo>
                <a:cubicBezTo>
                  <a:pt x="-14259" y="1016110"/>
                  <a:pt x="21228" y="914858"/>
                  <a:pt x="0" y="705373"/>
                </a:cubicBezTo>
                <a:cubicBezTo>
                  <a:pt x="-21228" y="495888"/>
                  <a:pt x="33498" y="230810"/>
                  <a:pt x="0" y="0"/>
                </a:cubicBezTo>
                <a:close/>
              </a:path>
              <a:path w="5037222" h="2821490" stroke="0" extrusionOk="0">
                <a:moveTo>
                  <a:pt x="0" y="0"/>
                </a:moveTo>
                <a:cubicBezTo>
                  <a:pt x="137180" y="-33101"/>
                  <a:pt x="211600" y="36397"/>
                  <a:pt x="408575" y="0"/>
                </a:cubicBezTo>
                <a:cubicBezTo>
                  <a:pt x="605550" y="-36397"/>
                  <a:pt x="627038" y="31968"/>
                  <a:pt x="817149" y="0"/>
                </a:cubicBezTo>
                <a:cubicBezTo>
                  <a:pt x="1007260" y="-31968"/>
                  <a:pt x="1114579" y="48459"/>
                  <a:pt x="1326468" y="0"/>
                </a:cubicBezTo>
                <a:cubicBezTo>
                  <a:pt x="1538357" y="-48459"/>
                  <a:pt x="1630429" y="38083"/>
                  <a:pt x="1785415" y="0"/>
                </a:cubicBezTo>
                <a:cubicBezTo>
                  <a:pt x="1940401" y="-38083"/>
                  <a:pt x="2215728" y="22006"/>
                  <a:pt x="2395479" y="0"/>
                </a:cubicBezTo>
                <a:cubicBezTo>
                  <a:pt x="2575230" y="-22006"/>
                  <a:pt x="2676954" y="37431"/>
                  <a:pt x="2804054" y="0"/>
                </a:cubicBezTo>
                <a:cubicBezTo>
                  <a:pt x="2931155" y="-37431"/>
                  <a:pt x="3174008" y="13780"/>
                  <a:pt x="3313373" y="0"/>
                </a:cubicBezTo>
                <a:cubicBezTo>
                  <a:pt x="3452738" y="-13780"/>
                  <a:pt x="3787770" y="75544"/>
                  <a:pt x="3973808" y="0"/>
                </a:cubicBezTo>
                <a:cubicBezTo>
                  <a:pt x="4159847" y="-75544"/>
                  <a:pt x="4211187" y="48973"/>
                  <a:pt x="4432755" y="0"/>
                </a:cubicBezTo>
                <a:cubicBezTo>
                  <a:pt x="4654323" y="-48973"/>
                  <a:pt x="4803667" y="24219"/>
                  <a:pt x="5037222" y="0"/>
                </a:cubicBezTo>
                <a:cubicBezTo>
                  <a:pt x="5042792" y="137654"/>
                  <a:pt x="5005418" y="319897"/>
                  <a:pt x="5037222" y="564298"/>
                </a:cubicBezTo>
                <a:cubicBezTo>
                  <a:pt x="5069026" y="808699"/>
                  <a:pt x="5006148" y="959246"/>
                  <a:pt x="5037222" y="1128596"/>
                </a:cubicBezTo>
                <a:cubicBezTo>
                  <a:pt x="5068296" y="1297946"/>
                  <a:pt x="5010359" y="1472525"/>
                  <a:pt x="5037222" y="1749324"/>
                </a:cubicBezTo>
                <a:cubicBezTo>
                  <a:pt x="5064085" y="2026123"/>
                  <a:pt x="5005099" y="2034540"/>
                  <a:pt x="5037222" y="2228977"/>
                </a:cubicBezTo>
                <a:cubicBezTo>
                  <a:pt x="5069345" y="2423414"/>
                  <a:pt x="4967759" y="2570016"/>
                  <a:pt x="5037222" y="2821490"/>
                </a:cubicBezTo>
                <a:cubicBezTo>
                  <a:pt x="4915503" y="2846518"/>
                  <a:pt x="4679646" y="2772227"/>
                  <a:pt x="4578275" y="2821490"/>
                </a:cubicBezTo>
                <a:cubicBezTo>
                  <a:pt x="4476904" y="2870753"/>
                  <a:pt x="4359352" y="2808974"/>
                  <a:pt x="4169700" y="2821490"/>
                </a:cubicBezTo>
                <a:cubicBezTo>
                  <a:pt x="3980049" y="2834006"/>
                  <a:pt x="3884033" y="2805272"/>
                  <a:pt x="3660381" y="2821490"/>
                </a:cubicBezTo>
                <a:cubicBezTo>
                  <a:pt x="3436729" y="2837708"/>
                  <a:pt x="3256661" y="2768319"/>
                  <a:pt x="3151062" y="2821490"/>
                </a:cubicBezTo>
                <a:cubicBezTo>
                  <a:pt x="3045463" y="2874661"/>
                  <a:pt x="2667637" y="2817414"/>
                  <a:pt x="2540999" y="2821490"/>
                </a:cubicBezTo>
                <a:cubicBezTo>
                  <a:pt x="2414361" y="2825566"/>
                  <a:pt x="2166452" y="2768902"/>
                  <a:pt x="1981307" y="2821490"/>
                </a:cubicBezTo>
                <a:cubicBezTo>
                  <a:pt x="1796162" y="2874078"/>
                  <a:pt x="1581373" y="2746916"/>
                  <a:pt x="1320872" y="2821490"/>
                </a:cubicBezTo>
                <a:cubicBezTo>
                  <a:pt x="1060372" y="2896064"/>
                  <a:pt x="919286" y="2804342"/>
                  <a:pt x="660436" y="2821490"/>
                </a:cubicBezTo>
                <a:cubicBezTo>
                  <a:pt x="401586" y="2838638"/>
                  <a:pt x="311497" y="2770198"/>
                  <a:pt x="0" y="2821490"/>
                </a:cubicBezTo>
                <a:cubicBezTo>
                  <a:pt x="-59054" y="2591598"/>
                  <a:pt x="28940" y="2420853"/>
                  <a:pt x="0" y="2313622"/>
                </a:cubicBezTo>
                <a:cubicBezTo>
                  <a:pt x="-28940" y="2206391"/>
                  <a:pt x="66396" y="1936042"/>
                  <a:pt x="0" y="1749324"/>
                </a:cubicBezTo>
                <a:cubicBezTo>
                  <a:pt x="-66396" y="1562606"/>
                  <a:pt x="5693" y="1306195"/>
                  <a:pt x="0" y="1128596"/>
                </a:cubicBezTo>
                <a:cubicBezTo>
                  <a:pt x="-5693" y="950997"/>
                  <a:pt x="21638" y="813178"/>
                  <a:pt x="0" y="536083"/>
                </a:cubicBezTo>
                <a:cubicBezTo>
                  <a:pt x="-21638" y="258988"/>
                  <a:pt x="2920" y="185593"/>
                  <a:pt x="0" y="0"/>
                </a:cubicBezTo>
                <a:close/>
              </a:path>
            </a:pathLst>
          </a:custGeom>
          <a:ln>
            <a:solidFill>
              <a:schemeClr val="tx1"/>
            </a:solidFill>
            <a:extLst>
              <a:ext uri="{C807C97D-BFC1-408E-A445-0C87EB9F89A2}">
                <ask:lineSketchStyleProps xmlns:ask="http://schemas.microsoft.com/office/drawing/2018/sketchyshapes" sd="1048302887">
                  <ask:type>
                    <ask:lineSketchScribble/>
                  </ask:type>
                </ask:lineSketchStyleProps>
              </a:ext>
            </a:extLst>
          </a:ln>
        </p:spPr>
        <p:txBody>
          <a:bodyPr vert="horz" lIns="91440" tIns="45720" rIns="91440" bIns="45720" rtlCol="0" anchor="t">
            <a:noAutofit/>
          </a:bodyPr>
          <a:lstStyle/>
          <a:p>
            <a:pPr marL="0" indent="0" algn="ctr">
              <a:buNone/>
            </a:pPr>
            <a:r>
              <a:rPr lang="en-US" sz="3600" b="1"/>
              <a:t>Please post in the chat </a:t>
            </a:r>
            <a:r>
              <a:rPr lang="en-US" sz="3600" b="1">
                <a:solidFill>
                  <a:schemeClr val="accent6">
                    <a:lumMod val="75000"/>
                  </a:schemeClr>
                </a:solidFill>
              </a:rPr>
              <a:t>explaining the difficulties you have faced</a:t>
            </a:r>
            <a:r>
              <a:rPr lang="en-US" sz="3600" b="1"/>
              <a:t> in engaging parents </a:t>
            </a:r>
            <a:endParaRPr lang="en-US" sz="3600"/>
          </a:p>
        </p:txBody>
      </p:sp>
      <p:sp>
        <p:nvSpPr>
          <p:cNvPr id="5" name="Content Placeholder 2">
            <a:extLst>
              <a:ext uri="{FF2B5EF4-FFF2-40B4-BE49-F238E27FC236}">
                <a16:creationId xmlns:a16="http://schemas.microsoft.com/office/drawing/2014/main" id="{DDDA9DB6-10CD-2B78-5B65-36AB059A10A1}"/>
              </a:ext>
            </a:extLst>
          </p:cNvPr>
          <p:cNvSpPr txBox="1">
            <a:spLocks/>
          </p:cNvSpPr>
          <p:nvPr/>
        </p:nvSpPr>
        <p:spPr>
          <a:xfrm>
            <a:off x="531394" y="1612233"/>
            <a:ext cx="11153274" cy="1477964"/>
          </a:xfrm>
          <a:prstGeom prst="rect">
            <a:avLst/>
          </a:prstGeom>
          <a:ln w="28575">
            <a:solidFill>
              <a:srgbClr val="FF0066"/>
            </a:solidFill>
          </a:ln>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Bliss 2 Bold"/>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Bold"/>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Bold"/>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Bold"/>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Bold"/>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a:ln>
                  <a:noFill/>
                </a:ln>
                <a:solidFill>
                  <a:prstClr val="black"/>
                </a:solidFill>
                <a:effectLst/>
                <a:uLnTx/>
                <a:uFillTx/>
                <a:latin typeface="Bliss 2 Bold"/>
                <a:ea typeface="+mn-ea"/>
                <a:cs typeface="+mn-cs"/>
              </a:rPr>
              <a:t>It was stated  </a:t>
            </a:r>
            <a:r>
              <a:rPr kumimoji="0" lang="en-US" sz="4400" b="0" i="0" u="none" strike="noStrike" kern="1200" cap="none" spc="0" normalizeH="0" baseline="0" noProof="0">
                <a:ln>
                  <a:noFill/>
                </a:ln>
                <a:solidFill>
                  <a:srgbClr val="FF0000"/>
                </a:solidFill>
                <a:effectLst/>
                <a:uLnTx/>
                <a:uFillTx/>
                <a:latin typeface="Bliss 2 Bold"/>
                <a:ea typeface="+mn-ea"/>
                <a:cs typeface="+mn-cs"/>
              </a:rPr>
              <a:t>'</a:t>
            </a:r>
            <a:r>
              <a:rPr kumimoji="0" lang="en-US" sz="4400" b="0" i="0" u="sng" strike="noStrike" kern="1200" cap="none" spc="0" normalizeH="0" baseline="0" noProof="0">
                <a:ln>
                  <a:noFill/>
                </a:ln>
                <a:solidFill>
                  <a:srgbClr val="FF0000"/>
                </a:solidFill>
                <a:effectLst/>
                <a:uLnTx/>
                <a:uFillTx/>
                <a:latin typeface="Bliss 2 Bold"/>
                <a:ea typeface="+mn-ea"/>
                <a:cs typeface="+mn-cs"/>
              </a:rPr>
              <a:t>parental engagement'</a:t>
            </a:r>
            <a:r>
              <a:rPr kumimoji="0" lang="en-US" sz="4400" b="0" i="0" u="none" strike="noStrike" kern="1200" cap="none" spc="0" normalizeH="0" baseline="0" noProof="0">
                <a:ln>
                  <a:noFill/>
                </a:ln>
                <a:solidFill>
                  <a:srgbClr val="FF0000"/>
                </a:solidFill>
                <a:effectLst/>
                <a:uLnTx/>
                <a:uFillTx/>
                <a:latin typeface="Bliss 2 Bold"/>
                <a:ea typeface="+mn-ea"/>
                <a:cs typeface="+mn-cs"/>
              </a:rPr>
              <a:t> </a:t>
            </a:r>
            <a:r>
              <a:rPr kumimoji="0" lang="en-US" sz="4400" b="0" i="0" u="none" strike="noStrike" kern="1200" cap="none" spc="0" normalizeH="0" baseline="0" noProof="0">
                <a:ln>
                  <a:noFill/>
                </a:ln>
                <a:solidFill>
                  <a:prstClr val="black"/>
                </a:solidFill>
                <a:effectLst/>
                <a:uLnTx/>
                <a:uFillTx/>
                <a:latin typeface="Bliss 2 Bold"/>
                <a:ea typeface="+mn-ea"/>
                <a:cs typeface="+mn-cs"/>
              </a:rPr>
              <a:t>was one of your biggest challenges </a:t>
            </a:r>
          </a:p>
        </p:txBody>
      </p:sp>
      <p:pic>
        <p:nvPicPr>
          <p:cNvPr id="8" name="Picture 7" descr="State leadership to strengthen family engagement programs - Kappan Online">
            <a:extLst>
              <a:ext uri="{FF2B5EF4-FFF2-40B4-BE49-F238E27FC236}">
                <a16:creationId xmlns:a16="http://schemas.microsoft.com/office/drawing/2014/main" id="{B20012C1-4CBB-5B85-11CF-498755D61823}"/>
              </a:ext>
            </a:extLst>
          </p:cNvPr>
          <p:cNvPicPr>
            <a:picLocks noChangeAspect="1"/>
          </p:cNvPicPr>
          <p:nvPr/>
        </p:nvPicPr>
        <p:blipFill>
          <a:blip r:embed="rId2"/>
          <a:stretch>
            <a:fillRect/>
          </a:stretch>
        </p:blipFill>
        <p:spPr>
          <a:xfrm>
            <a:off x="6405312" y="3215941"/>
            <a:ext cx="5276850" cy="3333750"/>
          </a:xfrm>
          <a:prstGeom prst="rect">
            <a:avLst/>
          </a:prstGeom>
        </p:spPr>
      </p:pic>
    </p:spTree>
    <p:extLst>
      <p:ext uri="{BB962C8B-B14F-4D97-AF65-F5344CB8AC3E}">
        <p14:creationId xmlns:p14="http://schemas.microsoft.com/office/powerpoint/2010/main" val="41389040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5E71-C3A8-A4BC-3501-2646F2836E1C}"/>
              </a:ext>
            </a:extLst>
          </p:cNvPr>
          <p:cNvSpPr>
            <a:spLocks noGrp="1"/>
          </p:cNvSpPr>
          <p:nvPr>
            <p:ph type="title"/>
          </p:nvPr>
        </p:nvSpPr>
        <p:spPr>
          <a:xfrm>
            <a:off x="2602000" y="460410"/>
            <a:ext cx="6975894" cy="1143000"/>
          </a:xfrm>
        </p:spPr>
        <p:txBody>
          <a:bodyPr>
            <a:normAutofit fontScale="90000"/>
          </a:bodyPr>
          <a:lstStyle/>
          <a:p>
            <a:r>
              <a:rPr lang="en-US"/>
              <a:t>BARRIERS FACED FEEDBACK</a:t>
            </a:r>
          </a:p>
        </p:txBody>
      </p:sp>
      <p:pic>
        <p:nvPicPr>
          <p:cNvPr id="8" name="Picture 7" descr="Barriers to Effective Feedback">
            <a:extLst>
              <a:ext uri="{FF2B5EF4-FFF2-40B4-BE49-F238E27FC236}">
                <a16:creationId xmlns:a16="http://schemas.microsoft.com/office/drawing/2014/main" id="{7FCA024C-0B45-63CC-CEC4-73BD12C2C512}"/>
              </a:ext>
            </a:extLst>
          </p:cNvPr>
          <p:cNvPicPr>
            <a:picLocks noChangeAspect="1"/>
          </p:cNvPicPr>
          <p:nvPr/>
        </p:nvPicPr>
        <p:blipFill>
          <a:blip r:embed="rId2"/>
          <a:stretch>
            <a:fillRect/>
          </a:stretch>
        </p:blipFill>
        <p:spPr>
          <a:xfrm>
            <a:off x="3703606" y="2174152"/>
            <a:ext cx="4971690" cy="4220600"/>
          </a:xfrm>
          <a:prstGeom prst="rect">
            <a:avLst/>
          </a:prstGeom>
        </p:spPr>
      </p:pic>
    </p:spTree>
    <p:extLst>
      <p:ext uri="{BB962C8B-B14F-4D97-AF65-F5344CB8AC3E}">
        <p14:creationId xmlns:p14="http://schemas.microsoft.com/office/powerpoint/2010/main" val="4225633100"/>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11649B4-112A-A956-E695-A17D998A7193}"/>
              </a:ext>
            </a:extLst>
          </p:cNvPr>
          <p:cNvSpPr>
            <a:spLocks noGrp="1"/>
          </p:cNvSpPr>
          <p:nvPr>
            <p:ph type="title"/>
          </p:nvPr>
        </p:nvSpPr>
        <p:spPr>
          <a:xfrm>
            <a:off x="1023573" y="2038295"/>
            <a:ext cx="4036334" cy="3229810"/>
          </a:xfrm>
        </p:spPr>
        <p:txBody>
          <a:bodyPr vert="horz" lIns="91440" tIns="45720" rIns="91440" bIns="45720" rtlCol="0" anchor="t">
            <a:normAutofit fontScale="90000"/>
          </a:bodyPr>
          <a:lstStyle/>
          <a:p>
            <a:pPr>
              <a:lnSpc>
                <a:spcPct val="90000"/>
              </a:lnSpc>
            </a:pPr>
            <a:br>
              <a:rPr lang="en-US" sz="5400">
                <a:solidFill>
                  <a:schemeClr val="tx1"/>
                </a:solidFill>
                <a:latin typeface="+mj-lt"/>
                <a:cs typeface="Calibri"/>
              </a:rPr>
            </a:br>
            <a:r>
              <a:rPr lang="en-US" sz="5400">
                <a:solidFill>
                  <a:schemeClr val="tx1"/>
                </a:solidFill>
                <a:latin typeface="+mj-lt"/>
                <a:cs typeface="Calibri"/>
              </a:rPr>
              <a:t>Context is everything</a:t>
            </a:r>
            <a:br>
              <a:rPr lang="en-US" sz="5400">
                <a:solidFill>
                  <a:schemeClr val="tx1"/>
                </a:solidFill>
                <a:latin typeface="+mj-lt"/>
                <a:cs typeface="Calibri"/>
              </a:rPr>
            </a:br>
            <a:br>
              <a:rPr lang="en-US" sz="5400">
                <a:latin typeface="+mj-lt"/>
                <a:cs typeface="Calibri"/>
              </a:rPr>
            </a:br>
            <a:endParaRPr lang="en-US" sz="5400" kern="1200">
              <a:solidFill>
                <a:schemeClr val="tx1"/>
              </a:solidFill>
              <a:latin typeface="+mj-lt"/>
              <a:cs typeface="Calibri"/>
            </a:endParaRP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Roman Nowak on X: &quot;“There comes a point where we NEED to ...">
            <a:extLst>
              <a:ext uri="{FF2B5EF4-FFF2-40B4-BE49-F238E27FC236}">
                <a16:creationId xmlns:a16="http://schemas.microsoft.com/office/drawing/2014/main" id="{6A89D977-1292-F19F-07AE-905E5D6176C2}"/>
              </a:ext>
            </a:extLst>
          </p:cNvPr>
          <p:cNvPicPr>
            <a:picLocks noChangeAspect="1"/>
          </p:cNvPicPr>
          <p:nvPr/>
        </p:nvPicPr>
        <p:blipFill>
          <a:blip r:embed="rId2"/>
          <a:stretch>
            <a:fillRect/>
          </a:stretch>
        </p:blipFill>
        <p:spPr>
          <a:xfrm>
            <a:off x="5929992" y="666728"/>
            <a:ext cx="5521001" cy="5465791"/>
          </a:xfrm>
          <a:prstGeom prst="rect">
            <a:avLst/>
          </a:prstGeom>
        </p:spPr>
      </p:pic>
    </p:spTree>
    <p:extLst>
      <p:ext uri="{BB962C8B-B14F-4D97-AF65-F5344CB8AC3E}">
        <p14:creationId xmlns:p14="http://schemas.microsoft.com/office/powerpoint/2010/main" val="4006199018"/>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2803F-3F50-6CAB-CE38-C7BFD87F0DE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663F5-682C-E9C6-AF0D-84F56755ADC2}"/>
              </a:ext>
            </a:extLst>
          </p:cNvPr>
          <p:cNvSpPr>
            <a:spLocks noGrp="1"/>
          </p:cNvSpPr>
          <p:nvPr>
            <p:ph idx="1"/>
          </p:nvPr>
        </p:nvSpPr>
        <p:spPr/>
        <p:txBody>
          <a:bodyPr vert="horz" lIns="91440" tIns="45720" rIns="91440" bIns="45720" rtlCol="0" anchor="t">
            <a:normAutofit/>
          </a:bodyPr>
          <a:lstStyle/>
          <a:p>
            <a:endParaRPr lang="en-US"/>
          </a:p>
          <a:p>
            <a:pPr marL="0" indent="0">
              <a:buNone/>
            </a:pPr>
            <a:endParaRPr lang="en-US"/>
          </a:p>
        </p:txBody>
      </p:sp>
      <p:sp>
        <p:nvSpPr>
          <p:cNvPr id="7" name="Title 1">
            <a:extLst>
              <a:ext uri="{FF2B5EF4-FFF2-40B4-BE49-F238E27FC236}">
                <a16:creationId xmlns:a16="http://schemas.microsoft.com/office/drawing/2014/main" id="{F26BAAAD-E656-13EA-8557-24EBC2EB757F}"/>
              </a:ext>
            </a:extLst>
          </p:cNvPr>
          <p:cNvSpPr txBox="1">
            <a:spLocks/>
          </p:cNvSpPr>
          <p:nvPr/>
        </p:nvSpPr>
        <p:spPr>
          <a:xfrm>
            <a:off x="609600" y="410398"/>
            <a:ext cx="10972800" cy="1552528"/>
          </a:xfrm>
          <a:prstGeom prst="rect">
            <a:avLst/>
          </a:prstGeom>
          <a:gradFill rotWithShape="1">
            <a:gsLst>
              <a:gs pos="0">
                <a:srgbClr val="6F1973"/>
              </a:gs>
              <a:gs pos="80000">
                <a:schemeClr val="accent4">
                  <a:shade val="93000"/>
                  <a:satMod val="130000"/>
                </a:schemeClr>
              </a:gs>
              <a:gs pos="100000">
                <a:schemeClr val="accent4">
                  <a:shade val="94000"/>
                  <a:satMod val="135000"/>
                </a:schemeClr>
              </a:gs>
            </a:gsLst>
            <a:lin ang="16200000" scaled="0"/>
          </a:gra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0" i="0" u="none" strike="noStrike" kern="1200" cap="none" spc="0" normalizeH="0" baseline="0" noProof="0">
                <a:ln>
                  <a:noFill/>
                </a:ln>
                <a:solidFill>
                  <a:prstClr val="white"/>
                </a:solidFill>
                <a:effectLst/>
                <a:uLnTx/>
                <a:uFillTx/>
                <a:latin typeface="Bliss 2 Medium"/>
                <a:ea typeface="+mn-ea"/>
                <a:cs typeface="+mn-cs"/>
              </a:rPr>
              <a:t>Key components to Positive Parental Partnerships</a:t>
            </a:r>
          </a:p>
        </p:txBody>
      </p:sp>
      <p:graphicFrame>
        <p:nvGraphicFramePr>
          <p:cNvPr id="4" name="Diagram 3">
            <a:extLst>
              <a:ext uri="{FF2B5EF4-FFF2-40B4-BE49-F238E27FC236}">
                <a16:creationId xmlns:a16="http://schemas.microsoft.com/office/drawing/2014/main" id="{FD552713-C6D1-7902-5457-42633B2D1E75}"/>
              </a:ext>
            </a:extLst>
          </p:cNvPr>
          <p:cNvGraphicFramePr/>
          <p:nvPr/>
        </p:nvGraphicFramePr>
        <p:xfrm>
          <a:off x="1135813" y="694428"/>
          <a:ext cx="10351697" cy="7151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5774251"/>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2220-53FE-AEDF-232B-372B4A736640}"/>
              </a:ext>
            </a:extLst>
          </p:cNvPr>
          <p:cNvSpPr>
            <a:spLocks noGrp="1"/>
          </p:cNvSpPr>
          <p:nvPr>
            <p:ph type="title"/>
          </p:nvPr>
        </p:nvSpPr>
        <p:spPr/>
        <p:txBody>
          <a:bodyPr/>
          <a:lstStyle/>
          <a:p>
            <a:r>
              <a:rPr lang="en-US"/>
              <a:t>Relationship Building </a:t>
            </a:r>
          </a:p>
        </p:txBody>
      </p:sp>
      <p:graphicFrame>
        <p:nvGraphicFramePr>
          <p:cNvPr id="4" name="Content Placeholder 3">
            <a:extLst>
              <a:ext uri="{FF2B5EF4-FFF2-40B4-BE49-F238E27FC236}">
                <a16:creationId xmlns:a16="http://schemas.microsoft.com/office/drawing/2014/main" id="{69A9786D-3E47-21A3-9963-DEA429BD3854}"/>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754488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8AE1-6925-CDAD-E737-731DB21B529B}"/>
              </a:ext>
            </a:extLst>
          </p:cNvPr>
          <p:cNvSpPr>
            <a:spLocks noGrp="1"/>
          </p:cNvSpPr>
          <p:nvPr>
            <p:ph type="title"/>
          </p:nvPr>
        </p:nvSpPr>
        <p:spPr/>
        <p:txBody>
          <a:bodyPr/>
          <a:lstStyle/>
          <a:p>
            <a:r>
              <a:rPr lang="en-US"/>
              <a:t>Communication</a:t>
            </a:r>
          </a:p>
        </p:txBody>
      </p:sp>
      <p:sp>
        <p:nvSpPr>
          <p:cNvPr id="3" name="Content Placeholder 2">
            <a:extLst>
              <a:ext uri="{FF2B5EF4-FFF2-40B4-BE49-F238E27FC236}">
                <a16:creationId xmlns:a16="http://schemas.microsoft.com/office/drawing/2014/main" id="{301889B9-8500-5FC6-BB51-A393D3EBFF0A}"/>
              </a:ext>
            </a:extLst>
          </p:cNvPr>
          <p:cNvSpPr>
            <a:spLocks noGrp="1"/>
          </p:cNvSpPr>
          <p:nvPr>
            <p:ph idx="1"/>
          </p:nvPr>
        </p:nvSpPr>
        <p:spPr>
          <a:xfrm>
            <a:off x="499311" y="3023937"/>
            <a:ext cx="6260432" cy="3563436"/>
          </a:xfrm>
          <a:solidFill>
            <a:schemeClr val="accent4">
              <a:lumMod val="20000"/>
              <a:lumOff val="80000"/>
            </a:schemeClr>
          </a:solidFill>
        </p:spPr>
        <p:txBody>
          <a:bodyPr vert="horz" lIns="91440" tIns="45720" rIns="91440" bIns="45720" rtlCol="0" anchor="t">
            <a:normAutofit fontScale="92500" lnSpcReduction="10000"/>
          </a:bodyPr>
          <a:lstStyle/>
          <a:p>
            <a:r>
              <a:rPr lang="en-US">
                <a:latin typeface="Bliss 2 regular"/>
              </a:rPr>
              <a:t>a two-way system</a:t>
            </a:r>
            <a:endParaRPr lang="en-US"/>
          </a:p>
          <a:p>
            <a:r>
              <a:rPr lang="en-US">
                <a:solidFill>
                  <a:srgbClr val="29292F"/>
                </a:solidFill>
                <a:latin typeface="Bliss 2 regular"/>
              </a:rPr>
              <a:t>Who is communicating and how?</a:t>
            </a:r>
            <a:endParaRPr lang="en-US">
              <a:latin typeface="Bliss 2 regular"/>
            </a:endParaRPr>
          </a:p>
          <a:p>
            <a:r>
              <a:rPr lang="en-US">
                <a:latin typeface="Bliss 2 regular"/>
              </a:rPr>
              <a:t>Clarity and scripting</a:t>
            </a:r>
          </a:p>
          <a:p>
            <a:r>
              <a:rPr lang="en-US">
                <a:solidFill>
                  <a:srgbClr val="29292F"/>
                </a:solidFill>
                <a:latin typeface="Bliss 2 regular"/>
                <a:ea typeface="Tahoma"/>
                <a:cs typeface="Tahoma"/>
              </a:rPr>
              <a:t>use a variety of methods and embrace the use of technology</a:t>
            </a:r>
          </a:p>
          <a:p>
            <a:r>
              <a:rPr lang="en-US">
                <a:solidFill>
                  <a:srgbClr val="29292F"/>
                </a:solidFill>
                <a:latin typeface="Bliss 2 regular"/>
                <a:ea typeface="Tahoma"/>
                <a:cs typeface="Tahoma"/>
              </a:rPr>
              <a:t>Have you </a:t>
            </a:r>
            <a:r>
              <a:rPr lang="en-US" dirty="0">
                <a:solidFill>
                  <a:srgbClr val="29292F"/>
                </a:solidFill>
                <a:latin typeface="Bliss 2 regular"/>
                <a:ea typeface="Tahoma"/>
                <a:cs typeface="Tahoma"/>
              </a:rPr>
              <a:t>tried</a:t>
            </a:r>
            <a:r>
              <a:rPr lang="en-US">
                <a:solidFill>
                  <a:srgbClr val="29292F"/>
                </a:solidFill>
                <a:latin typeface="Bliss 2 regular"/>
                <a:ea typeface="Tahoma"/>
                <a:cs typeface="Tahoma"/>
              </a:rPr>
              <a:t> communicating with your school?</a:t>
            </a:r>
          </a:p>
          <a:p>
            <a:pPr marL="0" indent="0">
              <a:buNone/>
            </a:pPr>
            <a:endParaRPr lang="en-US" sz="2800">
              <a:solidFill>
                <a:srgbClr val="29292F"/>
              </a:solidFill>
              <a:latin typeface="Bliss 2 regular"/>
              <a:ea typeface="Tahoma"/>
              <a:cs typeface="Tahoma"/>
            </a:endParaRPr>
          </a:p>
        </p:txBody>
      </p:sp>
      <p:pic>
        <p:nvPicPr>
          <p:cNvPr id="4" name="Picture 3" descr="The Triangle - Student, Teacher, Home">
            <a:extLst>
              <a:ext uri="{FF2B5EF4-FFF2-40B4-BE49-F238E27FC236}">
                <a16:creationId xmlns:a16="http://schemas.microsoft.com/office/drawing/2014/main" id="{79C95BDC-52C9-9785-7898-84F055708EDB}"/>
              </a:ext>
            </a:extLst>
          </p:cNvPr>
          <p:cNvPicPr>
            <a:picLocks noChangeAspect="1"/>
          </p:cNvPicPr>
          <p:nvPr/>
        </p:nvPicPr>
        <p:blipFill>
          <a:blip r:embed="rId3"/>
          <a:stretch>
            <a:fillRect/>
          </a:stretch>
        </p:blipFill>
        <p:spPr>
          <a:xfrm>
            <a:off x="6809873" y="2903621"/>
            <a:ext cx="4768516" cy="2705100"/>
          </a:xfrm>
          <a:prstGeom prst="rect">
            <a:avLst/>
          </a:prstGeom>
        </p:spPr>
      </p:pic>
      <p:sp>
        <p:nvSpPr>
          <p:cNvPr id="6" name="Content Placeholder 2">
            <a:extLst>
              <a:ext uri="{FF2B5EF4-FFF2-40B4-BE49-F238E27FC236}">
                <a16:creationId xmlns:a16="http://schemas.microsoft.com/office/drawing/2014/main" id="{5A760A13-6BC0-4493-43E5-7964D836F66B}"/>
              </a:ext>
            </a:extLst>
          </p:cNvPr>
          <p:cNvSpPr txBox="1">
            <a:spLocks/>
          </p:cNvSpPr>
          <p:nvPr/>
        </p:nvSpPr>
        <p:spPr>
          <a:xfrm>
            <a:off x="170447" y="1501943"/>
            <a:ext cx="11413958" cy="152809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Bliss 2 Bold"/>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Bold"/>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Bold"/>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Bold"/>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Bold"/>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a:ln>
                  <a:noFill/>
                </a:ln>
                <a:solidFill>
                  <a:srgbClr val="29292F"/>
                </a:solidFill>
                <a:effectLst/>
                <a:uLnTx/>
                <a:uFillTx/>
                <a:latin typeface="Tahoma"/>
                <a:ea typeface="Tahoma"/>
                <a:cs typeface="Tahoma"/>
              </a:rPr>
              <a:t> </a:t>
            </a:r>
            <a:r>
              <a:rPr kumimoji="0" lang="en-US" sz="2400" b="1" i="0" u="none" strike="noStrike" kern="1200" cap="none" spc="0" normalizeH="0" baseline="0" noProof="0">
                <a:ln>
                  <a:noFill/>
                </a:ln>
                <a:solidFill>
                  <a:srgbClr val="29292F"/>
                </a:solidFill>
                <a:effectLst/>
                <a:uLnTx/>
                <a:uFillTx/>
                <a:latin typeface="Bliss 2 Bold"/>
                <a:ea typeface="Tahoma"/>
                <a:cs typeface="Tahoma"/>
              </a:rPr>
              <a:t>Research has shown that using a range of tools has made communication between parents and schools more timely, efficient, and productive</a:t>
            </a:r>
            <a:endParaRPr kumimoji="0" lang="en-US" sz="2400" b="1" i="0" u="none" strike="noStrike" kern="1200" cap="none" spc="0" normalizeH="0" baseline="0" noProof="0">
              <a:ln>
                <a:noFill/>
              </a:ln>
              <a:solidFill>
                <a:prstClr val="black"/>
              </a:solidFill>
              <a:effectLst/>
              <a:uLnTx/>
              <a:uFillTx/>
              <a:latin typeface="Bliss 2 Bold"/>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a:ln>
                <a:noFill/>
              </a:ln>
              <a:solidFill>
                <a:srgbClr val="29292F"/>
              </a:solidFill>
              <a:effectLst/>
              <a:uLnTx/>
              <a:uFillTx/>
              <a:latin typeface="Bliss 2 regular"/>
              <a:ea typeface="Tahoma"/>
              <a:cs typeface="Tahoma"/>
            </a:endParaRPr>
          </a:p>
        </p:txBody>
      </p:sp>
    </p:spTree>
    <p:extLst>
      <p:ext uri="{BB962C8B-B14F-4D97-AF65-F5344CB8AC3E}">
        <p14:creationId xmlns:p14="http://schemas.microsoft.com/office/powerpoint/2010/main" val="3246012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57AD1-8BFA-0019-1C92-43B44854E4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16D34-8881-3C89-2FAD-FCAC0DC7DA7A}"/>
              </a:ext>
            </a:extLst>
          </p:cNvPr>
          <p:cNvSpPr>
            <a:spLocks noGrp="1"/>
          </p:cNvSpPr>
          <p:nvPr>
            <p:ph type="title"/>
          </p:nvPr>
        </p:nvSpPr>
        <p:spPr/>
        <p:txBody>
          <a:bodyPr/>
          <a:lstStyle/>
          <a:p>
            <a:r>
              <a:rPr lang="en-US" dirty="0"/>
              <a:t>Introducing the </a:t>
            </a:r>
            <a:r>
              <a:rPr lang="en-US"/>
              <a:t>School's Values and Ethos</a:t>
            </a:r>
          </a:p>
        </p:txBody>
      </p:sp>
      <p:sp>
        <p:nvSpPr>
          <p:cNvPr id="3" name="Content Placeholder 2">
            <a:extLst>
              <a:ext uri="{FF2B5EF4-FFF2-40B4-BE49-F238E27FC236}">
                <a16:creationId xmlns:a16="http://schemas.microsoft.com/office/drawing/2014/main" id="{5352A60B-E659-FEE8-9F73-7FE826C434DC}"/>
              </a:ext>
            </a:extLst>
          </p:cNvPr>
          <p:cNvSpPr>
            <a:spLocks noGrp="1"/>
          </p:cNvSpPr>
          <p:nvPr>
            <p:ph idx="1"/>
          </p:nvPr>
        </p:nvSpPr>
        <p:spPr>
          <a:xfrm>
            <a:off x="609600" y="1600201"/>
            <a:ext cx="3984458" cy="4987173"/>
          </a:xfrm>
        </p:spPr>
        <p:txBody>
          <a:bodyPr vert="horz" lIns="91440" tIns="45720" rIns="91440" bIns="45720" rtlCol="0" anchor="t">
            <a:normAutofit fontScale="85000" lnSpcReduction="20000"/>
          </a:bodyPr>
          <a:lstStyle/>
          <a:p>
            <a:r>
              <a:rPr lang="en-US"/>
              <a:t>Refer to the Home / School Agreement in conversations with parents </a:t>
            </a:r>
          </a:p>
          <a:p>
            <a:r>
              <a:rPr lang="en-US"/>
              <a:t>Use it as your guide to support difficult conversations about attendance</a:t>
            </a:r>
          </a:p>
          <a:p>
            <a:r>
              <a:rPr lang="en-US"/>
              <a:t>Refer to the partnership triangle that you presented at the first meeting</a:t>
            </a:r>
          </a:p>
          <a:p>
            <a:endParaRPr lang="en-US"/>
          </a:p>
        </p:txBody>
      </p:sp>
      <p:pic>
        <p:nvPicPr>
          <p:cNvPr id="5" name="Picture 4" descr="A diagram of different types of people&#10;&#10;Description automatically generated">
            <a:extLst>
              <a:ext uri="{FF2B5EF4-FFF2-40B4-BE49-F238E27FC236}">
                <a16:creationId xmlns:a16="http://schemas.microsoft.com/office/drawing/2014/main" id="{8A5332B3-F66E-324F-F329-7A5384F0B840}"/>
              </a:ext>
            </a:extLst>
          </p:cNvPr>
          <p:cNvPicPr>
            <a:picLocks noChangeAspect="1"/>
          </p:cNvPicPr>
          <p:nvPr/>
        </p:nvPicPr>
        <p:blipFill rotWithShape="1">
          <a:blip r:embed="rId2"/>
          <a:srcRect t="11192"/>
          <a:stretch/>
        </p:blipFill>
        <p:spPr>
          <a:xfrm>
            <a:off x="5451629" y="1596974"/>
            <a:ext cx="5916524" cy="4858919"/>
          </a:xfrm>
          <a:prstGeom prst="rect">
            <a:avLst/>
          </a:prstGeom>
        </p:spPr>
      </p:pic>
    </p:spTree>
    <p:extLst>
      <p:ext uri="{BB962C8B-B14F-4D97-AF65-F5344CB8AC3E}">
        <p14:creationId xmlns:p14="http://schemas.microsoft.com/office/powerpoint/2010/main" val="2942026592"/>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20EEA-BEE9-1E0A-DB1D-446C9F0783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E0449-7377-4655-2967-59182CB7E31F}"/>
              </a:ext>
            </a:extLst>
          </p:cNvPr>
          <p:cNvSpPr>
            <a:spLocks noGrp="1"/>
          </p:cNvSpPr>
          <p:nvPr>
            <p:ph type="title"/>
          </p:nvPr>
        </p:nvSpPr>
        <p:spPr/>
        <p:txBody>
          <a:bodyPr/>
          <a:lstStyle/>
          <a:p>
            <a:r>
              <a:rPr lang="en-US"/>
              <a:t>First Impressions Count</a:t>
            </a:r>
          </a:p>
        </p:txBody>
      </p:sp>
      <p:sp>
        <p:nvSpPr>
          <p:cNvPr id="3" name="Content Placeholder 2">
            <a:extLst>
              <a:ext uri="{FF2B5EF4-FFF2-40B4-BE49-F238E27FC236}">
                <a16:creationId xmlns:a16="http://schemas.microsoft.com/office/drawing/2014/main" id="{84EE4482-5977-9787-B47B-2D5CABF5982D}"/>
              </a:ext>
            </a:extLst>
          </p:cNvPr>
          <p:cNvSpPr>
            <a:spLocks noGrp="1"/>
          </p:cNvSpPr>
          <p:nvPr>
            <p:ph idx="1"/>
          </p:nvPr>
        </p:nvSpPr>
        <p:spPr>
          <a:xfrm>
            <a:off x="6101751" y="1959635"/>
            <a:ext cx="5495026" cy="4899774"/>
          </a:xfrm>
        </p:spPr>
        <p:txBody>
          <a:bodyPr vert="horz" lIns="91440" tIns="45720" rIns="91440" bIns="45720" rtlCol="0" anchor="t">
            <a:noAutofit/>
          </a:bodyPr>
          <a:lstStyle/>
          <a:p>
            <a:pPr>
              <a:buFont typeface="Arial"/>
              <a:buChar char="•"/>
            </a:pPr>
            <a:r>
              <a:rPr lang="en-US" sz="2400"/>
              <a:t>Insist on clear and consistent messaging to parents: mirror the same messages their child received on their first day</a:t>
            </a:r>
          </a:p>
          <a:p>
            <a:pPr>
              <a:buFont typeface="Arial"/>
            </a:pPr>
            <a:r>
              <a:rPr lang="en-US" sz="2400"/>
              <a:t>Show parents the 'bigger picture'. Why attendance matters and link this to belonging and the culture of your school - attainment</a:t>
            </a:r>
          </a:p>
          <a:p>
            <a:pPr>
              <a:buFont typeface="Arial"/>
            </a:pPr>
            <a:r>
              <a:rPr lang="en-US" sz="2400"/>
              <a:t>Be clear, but show that as a school you value the personal development of students and the positive impact this has on attendance</a:t>
            </a:r>
          </a:p>
          <a:p>
            <a:pPr>
              <a:buFont typeface="Arial"/>
            </a:pPr>
            <a:endParaRPr lang="en-US" sz="2400"/>
          </a:p>
          <a:p>
            <a:endParaRPr lang="en-US" sz="2400"/>
          </a:p>
          <a:p>
            <a:endParaRPr lang="en-US" sz="2400"/>
          </a:p>
          <a:p>
            <a:endParaRPr lang="en-US" sz="2000"/>
          </a:p>
        </p:txBody>
      </p:sp>
      <p:pic>
        <p:nvPicPr>
          <p:cNvPr id="4" name="Picture 3" descr="First Impression&quot; Images – Browse 4,376 Stock Photos, Vectors, and Video |  Adobe Stock">
            <a:extLst>
              <a:ext uri="{FF2B5EF4-FFF2-40B4-BE49-F238E27FC236}">
                <a16:creationId xmlns:a16="http://schemas.microsoft.com/office/drawing/2014/main" id="{4EB435F7-2AB4-4042-6F73-A8B13FD9458C}"/>
              </a:ext>
            </a:extLst>
          </p:cNvPr>
          <p:cNvPicPr>
            <a:picLocks noChangeAspect="1"/>
          </p:cNvPicPr>
          <p:nvPr/>
        </p:nvPicPr>
        <p:blipFill>
          <a:blip r:embed="rId2"/>
          <a:stretch>
            <a:fillRect/>
          </a:stretch>
        </p:blipFill>
        <p:spPr>
          <a:xfrm>
            <a:off x="470198" y="2449039"/>
            <a:ext cx="5371266" cy="3196374"/>
          </a:xfrm>
          <a:prstGeom prst="rect">
            <a:avLst/>
          </a:prstGeom>
        </p:spPr>
      </p:pic>
    </p:spTree>
    <p:extLst>
      <p:ext uri="{BB962C8B-B14F-4D97-AF65-F5344CB8AC3E}">
        <p14:creationId xmlns:p14="http://schemas.microsoft.com/office/powerpoint/2010/main" val="271634084"/>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67B41-FF63-0721-4199-D13557DEF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B7793-C10D-7948-8E1E-2529A0433828}"/>
              </a:ext>
            </a:extLst>
          </p:cNvPr>
          <p:cNvSpPr>
            <a:spLocks noGrp="1"/>
          </p:cNvSpPr>
          <p:nvPr>
            <p:ph type="title"/>
          </p:nvPr>
        </p:nvSpPr>
        <p:spPr/>
        <p:txBody>
          <a:bodyPr>
            <a:normAutofit fontScale="90000"/>
          </a:bodyPr>
          <a:lstStyle/>
          <a:p>
            <a:r>
              <a:rPr lang="en-US"/>
              <a:t>Using Primary Data to build relationship foundations</a:t>
            </a:r>
          </a:p>
        </p:txBody>
      </p:sp>
      <p:sp>
        <p:nvSpPr>
          <p:cNvPr id="3" name="Content Placeholder 2">
            <a:extLst>
              <a:ext uri="{FF2B5EF4-FFF2-40B4-BE49-F238E27FC236}">
                <a16:creationId xmlns:a16="http://schemas.microsoft.com/office/drawing/2014/main" id="{8C72B61B-6A8A-6AA2-B4BF-922A0F4BE6C4}"/>
              </a:ext>
            </a:extLst>
          </p:cNvPr>
          <p:cNvSpPr>
            <a:spLocks noGrp="1"/>
          </p:cNvSpPr>
          <p:nvPr>
            <p:ph idx="1"/>
          </p:nvPr>
        </p:nvSpPr>
        <p:spPr>
          <a:xfrm>
            <a:off x="609600" y="1600201"/>
            <a:ext cx="5759116" cy="4987173"/>
          </a:xfrm>
        </p:spPr>
        <p:txBody>
          <a:bodyPr vert="horz" lIns="91440" tIns="45720" rIns="91440" bIns="45720" rtlCol="0" anchor="t">
            <a:normAutofit fontScale="85000" lnSpcReduction="20000"/>
          </a:bodyPr>
          <a:lstStyle/>
          <a:p>
            <a:pPr>
              <a:buFont typeface="Wingdings" pitchFamily="34" charset="0"/>
              <a:buChar char="Ø"/>
            </a:pPr>
            <a:r>
              <a:rPr lang="en-US"/>
              <a:t>Visit the student first - information</a:t>
            </a:r>
          </a:p>
          <a:p>
            <a:pPr>
              <a:buFont typeface="Wingdings" pitchFamily="34" charset="0"/>
              <a:buChar char="Ø"/>
            </a:pPr>
            <a:r>
              <a:rPr lang="en-US"/>
              <a:t>Meet the Teacher/SENCo</a:t>
            </a:r>
          </a:p>
          <a:p>
            <a:pPr>
              <a:buFont typeface="Wingdings" pitchFamily="34" charset="0"/>
              <a:buChar char="Ø"/>
            </a:pPr>
            <a:r>
              <a:rPr lang="en-US"/>
              <a:t>Get the Data (ETF/Interview notes)</a:t>
            </a:r>
          </a:p>
          <a:p>
            <a:pPr>
              <a:buFont typeface="Wingdings" pitchFamily="34" charset="0"/>
              <a:buChar char="Ø"/>
            </a:pPr>
            <a:r>
              <a:rPr lang="en-US"/>
              <a:t>Compile the Data (SUPER File)</a:t>
            </a:r>
          </a:p>
          <a:p>
            <a:pPr>
              <a:buFont typeface="Wingdings" pitchFamily="34" charset="0"/>
              <a:buChar char="Ø"/>
            </a:pPr>
            <a:r>
              <a:rPr lang="en-US"/>
              <a:t>Meet the parent with the child</a:t>
            </a:r>
          </a:p>
          <a:p>
            <a:pPr>
              <a:buFont typeface="Wingdings" pitchFamily="34" charset="0"/>
              <a:buChar char="Ø"/>
            </a:pPr>
            <a:r>
              <a:rPr lang="en-US"/>
              <a:t>Induction Day</a:t>
            </a:r>
          </a:p>
          <a:p>
            <a:pPr>
              <a:buFont typeface="Wingdings" pitchFamily="34" charset="0"/>
              <a:buChar char="Ø"/>
            </a:pPr>
            <a:r>
              <a:rPr lang="en-US"/>
              <a:t>Parent Induction Evening - welcome pack </a:t>
            </a:r>
          </a:p>
          <a:p>
            <a:pPr>
              <a:buFont typeface="Wingdings" pitchFamily="34" charset="0"/>
              <a:buChar char="Ø"/>
            </a:pPr>
            <a:r>
              <a:rPr lang="en-US"/>
              <a:t>Summer School</a:t>
            </a:r>
          </a:p>
          <a:p>
            <a:pPr>
              <a:buFont typeface="Wingdings" pitchFamily="34" charset="0"/>
              <a:buChar char="Ø"/>
            </a:pPr>
            <a:r>
              <a:rPr lang="en-US"/>
              <a:t>New Year 7 Parent evening</a:t>
            </a:r>
          </a:p>
          <a:p>
            <a:pPr>
              <a:buFont typeface="Wingdings" pitchFamily="34" charset="0"/>
              <a:buChar char="Ø"/>
            </a:pPr>
            <a:r>
              <a:rPr lang="en-US"/>
              <a:t>Implementing a successful transition strategy is key</a:t>
            </a:r>
          </a:p>
          <a:p>
            <a:pPr>
              <a:buFont typeface="Wingdings" pitchFamily="34" charset="0"/>
              <a:buChar char="Ø"/>
            </a:pPr>
            <a:endParaRPr lang="en-US"/>
          </a:p>
          <a:p>
            <a:pPr>
              <a:buFont typeface="Wingdings" pitchFamily="34" charset="0"/>
              <a:buChar char="Ø"/>
            </a:pPr>
            <a:endParaRPr lang="en-US"/>
          </a:p>
          <a:p>
            <a:pPr>
              <a:buFont typeface="Wingdings" pitchFamily="34" charset="0"/>
              <a:buChar char="Ø"/>
            </a:pPr>
            <a:endParaRPr lang="en-US"/>
          </a:p>
          <a:p>
            <a:pPr>
              <a:buFont typeface="Wingdings" pitchFamily="34" charset="0"/>
              <a:buChar char="Ø"/>
            </a:pPr>
            <a:endParaRPr lang="en-US"/>
          </a:p>
          <a:p>
            <a:pPr>
              <a:buFont typeface="Wingdings" pitchFamily="34" charset="0"/>
              <a:buChar char="Ø"/>
            </a:pPr>
            <a:endParaRPr lang="en-US"/>
          </a:p>
        </p:txBody>
      </p:sp>
      <p:pic>
        <p:nvPicPr>
          <p:cNvPr id="4" name="Picture 3" descr="A group of children with backpacks&#10;&#10;Description automatically generated">
            <a:extLst>
              <a:ext uri="{FF2B5EF4-FFF2-40B4-BE49-F238E27FC236}">
                <a16:creationId xmlns:a16="http://schemas.microsoft.com/office/drawing/2014/main" id="{352153E2-2FF3-8B37-2CA3-CCF9E306F269}"/>
              </a:ext>
            </a:extLst>
          </p:cNvPr>
          <p:cNvPicPr>
            <a:picLocks noChangeAspect="1"/>
          </p:cNvPicPr>
          <p:nvPr/>
        </p:nvPicPr>
        <p:blipFill>
          <a:blip r:embed="rId2"/>
          <a:stretch>
            <a:fillRect/>
          </a:stretch>
        </p:blipFill>
        <p:spPr>
          <a:xfrm>
            <a:off x="5897480" y="3736687"/>
            <a:ext cx="5470355" cy="2763492"/>
          </a:xfrm>
          <a:prstGeom prst="rect">
            <a:avLst/>
          </a:prstGeom>
        </p:spPr>
      </p:pic>
      <p:sp>
        <p:nvSpPr>
          <p:cNvPr id="6" name="Content Placeholder 2">
            <a:extLst>
              <a:ext uri="{FF2B5EF4-FFF2-40B4-BE49-F238E27FC236}">
                <a16:creationId xmlns:a16="http://schemas.microsoft.com/office/drawing/2014/main" id="{68256E24-8CB3-105C-206D-ADF0705CB23F}"/>
              </a:ext>
            </a:extLst>
          </p:cNvPr>
          <p:cNvSpPr txBox="1">
            <a:spLocks/>
          </p:cNvSpPr>
          <p:nvPr/>
        </p:nvSpPr>
        <p:spPr>
          <a:xfrm>
            <a:off x="6366711" y="2013285"/>
            <a:ext cx="4545932" cy="1307516"/>
          </a:xfrm>
          <a:custGeom>
            <a:avLst/>
            <a:gdLst>
              <a:gd name="connsiteX0" fmla="*/ 0 w 4545932"/>
              <a:gd name="connsiteY0" fmla="*/ 0 h 1307516"/>
              <a:gd name="connsiteX1" fmla="*/ 522782 w 4545932"/>
              <a:gd name="connsiteY1" fmla="*/ 0 h 1307516"/>
              <a:gd name="connsiteX2" fmla="*/ 1136483 w 4545932"/>
              <a:gd name="connsiteY2" fmla="*/ 0 h 1307516"/>
              <a:gd name="connsiteX3" fmla="*/ 1659265 w 4545932"/>
              <a:gd name="connsiteY3" fmla="*/ 0 h 1307516"/>
              <a:gd name="connsiteX4" fmla="*/ 2091129 w 4545932"/>
              <a:gd name="connsiteY4" fmla="*/ 0 h 1307516"/>
              <a:gd name="connsiteX5" fmla="*/ 2750289 w 4545932"/>
              <a:gd name="connsiteY5" fmla="*/ 0 h 1307516"/>
              <a:gd name="connsiteX6" fmla="*/ 3273071 w 4545932"/>
              <a:gd name="connsiteY6" fmla="*/ 0 h 1307516"/>
              <a:gd name="connsiteX7" fmla="*/ 3795853 w 4545932"/>
              <a:gd name="connsiteY7" fmla="*/ 0 h 1307516"/>
              <a:gd name="connsiteX8" fmla="*/ 4545932 w 4545932"/>
              <a:gd name="connsiteY8" fmla="*/ 0 h 1307516"/>
              <a:gd name="connsiteX9" fmla="*/ 4545932 w 4545932"/>
              <a:gd name="connsiteY9" fmla="*/ 396613 h 1307516"/>
              <a:gd name="connsiteX10" fmla="*/ 4545932 w 4545932"/>
              <a:gd name="connsiteY10" fmla="*/ 858602 h 1307516"/>
              <a:gd name="connsiteX11" fmla="*/ 4545932 w 4545932"/>
              <a:gd name="connsiteY11" fmla="*/ 1307516 h 1307516"/>
              <a:gd name="connsiteX12" fmla="*/ 3932231 w 4545932"/>
              <a:gd name="connsiteY12" fmla="*/ 1307516 h 1307516"/>
              <a:gd name="connsiteX13" fmla="*/ 3273071 w 4545932"/>
              <a:gd name="connsiteY13" fmla="*/ 1307516 h 1307516"/>
              <a:gd name="connsiteX14" fmla="*/ 2750289 w 4545932"/>
              <a:gd name="connsiteY14" fmla="*/ 1307516 h 1307516"/>
              <a:gd name="connsiteX15" fmla="*/ 2272966 w 4545932"/>
              <a:gd name="connsiteY15" fmla="*/ 1307516 h 1307516"/>
              <a:gd name="connsiteX16" fmla="*/ 1841102 w 4545932"/>
              <a:gd name="connsiteY16" fmla="*/ 1307516 h 1307516"/>
              <a:gd name="connsiteX17" fmla="*/ 1181942 w 4545932"/>
              <a:gd name="connsiteY17" fmla="*/ 1307516 h 1307516"/>
              <a:gd name="connsiteX18" fmla="*/ 613701 w 4545932"/>
              <a:gd name="connsiteY18" fmla="*/ 1307516 h 1307516"/>
              <a:gd name="connsiteX19" fmla="*/ 0 w 4545932"/>
              <a:gd name="connsiteY19" fmla="*/ 1307516 h 1307516"/>
              <a:gd name="connsiteX20" fmla="*/ 0 w 4545932"/>
              <a:gd name="connsiteY20" fmla="*/ 884752 h 1307516"/>
              <a:gd name="connsiteX21" fmla="*/ 0 w 4545932"/>
              <a:gd name="connsiteY21" fmla="*/ 448914 h 1307516"/>
              <a:gd name="connsiteX22" fmla="*/ 0 w 4545932"/>
              <a:gd name="connsiteY22" fmla="*/ 0 h 130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45932" h="1307516" fill="none" extrusionOk="0">
                <a:moveTo>
                  <a:pt x="0" y="0"/>
                </a:moveTo>
                <a:cubicBezTo>
                  <a:pt x="129197" y="-5217"/>
                  <a:pt x="390509" y="3228"/>
                  <a:pt x="522782" y="0"/>
                </a:cubicBezTo>
                <a:cubicBezTo>
                  <a:pt x="655055" y="-3228"/>
                  <a:pt x="853932" y="27293"/>
                  <a:pt x="1136483" y="0"/>
                </a:cubicBezTo>
                <a:cubicBezTo>
                  <a:pt x="1419034" y="-27293"/>
                  <a:pt x="1514779" y="41755"/>
                  <a:pt x="1659265" y="0"/>
                </a:cubicBezTo>
                <a:cubicBezTo>
                  <a:pt x="1803751" y="-41755"/>
                  <a:pt x="1916938" y="1368"/>
                  <a:pt x="2091129" y="0"/>
                </a:cubicBezTo>
                <a:cubicBezTo>
                  <a:pt x="2265320" y="-1368"/>
                  <a:pt x="2603828" y="26384"/>
                  <a:pt x="2750289" y="0"/>
                </a:cubicBezTo>
                <a:cubicBezTo>
                  <a:pt x="2896750" y="-26384"/>
                  <a:pt x="3027021" y="48961"/>
                  <a:pt x="3273071" y="0"/>
                </a:cubicBezTo>
                <a:cubicBezTo>
                  <a:pt x="3519121" y="-48961"/>
                  <a:pt x="3546163" y="47003"/>
                  <a:pt x="3795853" y="0"/>
                </a:cubicBezTo>
                <a:cubicBezTo>
                  <a:pt x="4045543" y="-47003"/>
                  <a:pt x="4183993" y="68209"/>
                  <a:pt x="4545932" y="0"/>
                </a:cubicBezTo>
                <a:cubicBezTo>
                  <a:pt x="4581685" y="173039"/>
                  <a:pt x="4502556" y="225501"/>
                  <a:pt x="4545932" y="396613"/>
                </a:cubicBezTo>
                <a:cubicBezTo>
                  <a:pt x="4589308" y="567725"/>
                  <a:pt x="4508897" y="715652"/>
                  <a:pt x="4545932" y="858602"/>
                </a:cubicBezTo>
                <a:cubicBezTo>
                  <a:pt x="4582967" y="1001552"/>
                  <a:pt x="4513657" y="1192936"/>
                  <a:pt x="4545932" y="1307516"/>
                </a:cubicBezTo>
                <a:cubicBezTo>
                  <a:pt x="4325931" y="1343354"/>
                  <a:pt x="4196605" y="1296870"/>
                  <a:pt x="3932231" y="1307516"/>
                </a:cubicBezTo>
                <a:cubicBezTo>
                  <a:pt x="3667857" y="1318162"/>
                  <a:pt x="3421703" y="1279233"/>
                  <a:pt x="3273071" y="1307516"/>
                </a:cubicBezTo>
                <a:cubicBezTo>
                  <a:pt x="3124439" y="1335799"/>
                  <a:pt x="2919176" y="1281178"/>
                  <a:pt x="2750289" y="1307516"/>
                </a:cubicBezTo>
                <a:cubicBezTo>
                  <a:pt x="2581402" y="1333854"/>
                  <a:pt x="2444200" y="1275197"/>
                  <a:pt x="2272966" y="1307516"/>
                </a:cubicBezTo>
                <a:cubicBezTo>
                  <a:pt x="2101732" y="1339835"/>
                  <a:pt x="2016696" y="1274834"/>
                  <a:pt x="1841102" y="1307516"/>
                </a:cubicBezTo>
                <a:cubicBezTo>
                  <a:pt x="1665508" y="1340198"/>
                  <a:pt x="1329264" y="1234932"/>
                  <a:pt x="1181942" y="1307516"/>
                </a:cubicBezTo>
                <a:cubicBezTo>
                  <a:pt x="1034620" y="1380100"/>
                  <a:pt x="836881" y="1296022"/>
                  <a:pt x="613701" y="1307516"/>
                </a:cubicBezTo>
                <a:cubicBezTo>
                  <a:pt x="390521" y="1319010"/>
                  <a:pt x="222256" y="1261817"/>
                  <a:pt x="0" y="1307516"/>
                </a:cubicBezTo>
                <a:cubicBezTo>
                  <a:pt x="-6001" y="1116041"/>
                  <a:pt x="24510" y="993436"/>
                  <a:pt x="0" y="884752"/>
                </a:cubicBezTo>
                <a:cubicBezTo>
                  <a:pt x="-24510" y="776068"/>
                  <a:pt x="38458" y="636601"/>
                  <a:pt x="0" y="448914"/>
                </a:cubicBezTo>
                <a:cubicBezTo>
                  <a:pt x="-38458" y="261227"/>
                  <a:pt x="40455" y="147146"/>
                  <a:pt x="0" y="0"/>
                </a:cubicBezTo>
                <a:close/>
              </a:path>
              <a:path w="4545932" h="1307516" stroke="0" extrusionOk="0">
                <a:moveTo>
                  <a:pt x="0" y="0"/>
                </a:moveTo>
                <a:cubicBezTo>
                  <a:pt x="214112" y="-50260"/>
                  <a:pt x="230956" y="16783"/>
                  <a:pt x="431864" y="0"/>
                </a:cubicBezTo>
                <a:cubicBezTo>
                  <a:pt x="632772" y="-16783"/>
                  <a:pt x="769735" y="9082"/>
                  <a:pt x="954646" y="0"/>
                </a:cubicBezTo>
                <a:cubicBezTo>
                  <a:pt x="1139557" y="-9082"/>
                  <a:pt x="1436862" y="49404"/>
                  <a:pt x="1568347" y="0"/>
                </a:cubicBezTo>
                <a:cubicBezTo>
                  <a:pt x="1699832" y="-49404"/>
                  <a:pt x="1878348" y="30334"/>
                  <a:pt x="2091129" y="0"/>
                </a:cubicBezTo>
                <a:cubicBezTo>
                  <a:pt x="2303910" y="-30334"/>
                  <a:pt x="2412843" y="39232"/>
                  <a:pt x="2704830" y="0"/>
                </a:cubicBezTo>
                <a:cubicBezTo>
                  <a:pt x="2996817" y="-39232"/>
                  <a:pt x="2961173" y="11547"/>
                  <a:pt x="3182152" y="0"/>
                </a:cubicBezTo>
                <a:cubicBezTo>
                  <a:pt x="3403131" y="-11547"/>
                  <a:pt x="3524076" y="63409"/>
                  <a:pt x="3795853" y="0"/>
                </a:cubicBezTo>
                <a:cubicBezTo>
                  <a:pt x="4067630" y="-63409"/>
                  <a:pt x="4317272" y="43277"/>
                  <a:pt x="4545932" y="0"/>
                </a:cubicBezTo>
                <a:cubicBezTo>
                  <a:pt x="4557403" y="191385"/>
                  <a:pt x="4540685" y="239828"/>
                  <a:pt x="4545932" y="422764"/>
                </a:cubicBezTo>
                <a:cubicBezTo>
                  <a:pt x="4551179" y="605700"/>
                  <a:pt x="4509769" y="731266"/>
                  <a:pt x="4545932" y="871677"/>
                </a:cubicBezTo>
                <a:cubicBezTo>
                  <a:pt x="4582095" y="1012088"/>
                  <a:pt x="4527202" y="1204899"/>
                  <a:pt x="4545932" y="1307516"/>
                </a:cubicBezTo>
                <a:cubicBezTo>
                  <a:pt x="4397016" y="1316113"/>
                  <a:pt x="4149302" y="1272351"/>
                  <a:pt x="4023150" y="1307516"/>
                </a:cubicBezTo>
                <a:cubicBezTo>
                  <a:pt x="3896998" y="1342681"/>
                  <a:pt x="3564726" y="1280289"/>
                  <a:pt x="3363990" y="1307516"/>
                </a:cubicBezTo>
                <a:cubicBezTo>
                  <a:pt x="3163254" y="1334743"/>
                  <a:pt x="3030968" y="1297646"/>
                  <a:pt x="2932126" y="1307516"/>
                </a:cubicBezTo>
                <a:cubicBezTo>
                  <a:pt x="2833284" y="1317386"/>
                  <a:pt x="2514225" y="1243341"/>
                  <a:pt x="2363885" y="1307516"/>
                </a:cubicBezTo>
                <a:cubicBezTo>
                  <a:pt x="2213545" y="1371691"/>
                  <a:pt x="1977859" y="1244663"/>
                  <a:pt x="1795643" y="1307516"/>
                </a:cubicBezTo>
                <a:cubicBezTo>
                  <a:pt x="1613427" y="1370369"/>
                  <a:pt x="1495914" y="1249251"/>
                  <a:pt x="1272861" y="1307516"/>
                </a:cubicBezTo>
                <a:cubicBezTo>
                  <a:pt x="1049808" y="1365781"/>
                  <a:pt x="993348" y="1292660"/>
                  <a:pt x="840997" y="1307516"/>
                </a:cubicBezTo>
                <a:cubicBezTo>
                  <a:pt x="688646" y="1322372"/>
                  <a:pt x="305922" y="1254618"/>
                  <a:pt x="0" y="1307516"/>
                </a:cubicBezTo>
                <a:cubicBezTo>
                  <a:pt x="-19487" y="1127430"/>
                  <a:pt x="16860" y="973696"/>
                  <a:pt x="0" y="858602"/>
                </a:cubicBezTo>
                <a:cubicBezTo>
                  <a:pt x="-16860" y="743508"/>
                  <a:pt x="38209" y="648104"/>
                  <a:pt x="0" y="461989"/>
                </a:cubicBezTo>
                <a:cubicBezTo>
                  <a:pt x="-38209" y="275874"/>
                  <a:pt x="15551" y="117226"/>
                  <a:pt x="0" y="0"/>
                </a:cubicBezTo>
                <a:close/>
              </a:path>
            </a:pathLst>
          </a:custGeom>
          <a:ln>
            <a:solidFill>
              <a:srgbClr val="FFFF00"/>
            </a:solidFill>
            <a:extLst>
              <a:ext uri="{C807C97D-BFC1-408E-A445-0C87EB9F89A2}">
                <ask:lineSketchStyleProps xmlns:ask="http://schemas.microsoft.com/office/drawing/2018/sketchyshapes" sd="2185893238">
                  <a:prstGeom prst="rect">
                    <a:avLst/>
                  </a:prstGeom>
                  <ask:type>
                    <ask:lineSketchScribble/>
                  </ask:type>
                </ask:lineSketchStyleProps>
              </a:ext>
            </a:extLst>
          </a:ln>
        </p:spPr>
        <p:txBody>
          <a:bodyPr vert="horz" lIns="91440" tIns="45720" rIns="91440" bIns="45720" rtlCol="0" anchor="t">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Bliss 2 Bold"/>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Bold"/>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Bold"/>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Bold"/>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Bold"/>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a:ln>
                  <a:noFill/>
                </a:ln>
                <a:solidFill>
                  <a:prstClr val="black"/>
                </a:solidFill>
                <a:effectLst/>
                <a:uLnTx/>
                <a:uFillTx/>
                <a:latin typeface="Bliss 2 Bold"/>
                <a:ea typeface="+mn-ea"/>
                <a:cs typeface="+mn-cs"/>
              </a:rPr>
              <a:t>Implementing a successful transition strategy is key!</a:t>
            </a:r>
          </a:p>
          <a:p>
            <a:pPr marL="342900" marR="0" lvl="0" indent="-342900" algn="l" defTabSz="914400" rtl="0" eaLnBrk="1" fontAlgn="auto" latinLnBrk="0" hangingPunct="1">
              <a:lnSpc>
                <a:spcPct val="100000"/>
              </a:lnSpc>
              <a:spcBef>
                <a:spcPct val="20000"/>
              </a:spcBef>
              <a:spcAft>
                <a:spcPts val="0"/>
              </a:spcAft>
              <a:buClrTx/>
              <a:buSzTx/>
              <a:buFont typeface="Wingdings" pitchFamily="34" charset="0"/>
              <a:buChar char="Ø"/>
              <a:tabLst/>
              <a:defRPr/>
            </a:pPr>
            <a:endParaRPr kumimoji="0" lang="en-US" sz="3200" b="0" i="0" u="none" strike="noStrike" kern="1200" cap="none" spc="0" normalizeH="0" baseline="0" noProof="0">
              <a:ln>
                <a:noFill/>
              </a:ln>
              <a:solidFill>
                <a:prstClr val="black"/>
              </a:solidFill>
              <a:effectLst/>
              <a:uLnTx/>
              <a:uFillTx/>
              <a:latin typeface="Bliss 2 Bold"/>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a:ln>
                <a:noFill/>
              </a:ln>
              <a:solidFill>
                <a:prstClr val="black"/>
              </a:solidFill>
              <a:effectLst/>
              <a:uLnTx/>
              <a:uFillTx/>
              <a:latin typeface="Bliss 2 Bold"/>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34" charset="0"/>
              <a:buChar char="Ø"/>
              <a:tabLst/>
              <a:defRPr/>
            </a:pPr>
            <a:endParaRPr kumimoji="0" lang="en-US" sz="3200" b="0" i="0" u="none" strike="noStrike" kern="1200" cap="none" spc="0" normalizeH="0" baseline="0" noProof="0">
              <a:ln>
                <a:noFill/>
              </a:ln>
              <a:solidFill>
                <a:prstClr val="black"/>
              </a:solidFill>
              <a:effectLst/>
              <a:uLnTx/>
              <a:uFillTx/>
              <a:latin typeface="Bliss 2 Bold"/>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a:ln>
                <a:noFill/>
              </a:ln>
              <a:solidFill>
                <a:prstClr val="black"/>
              </a:solidFill>
              <a:effectLst/>
              <a:uLnTx/>
              <a:uFillTx/>
              <a:latin typeface="Bliss 2 Bold"/>
              <a:ea typeface="+mn-ea"/>
              <a:cs typeface="+mn-cs"/>
            </a:endParaRPr>
          </a:p>
        </p:txBody>
      </p:sp>
    </p:spTree>
    <p:extLst>
      <p:ext uri="{BB962C8B-B14F-4D97-AF65-F5344CB8AC3E}">
        <p14:creationId xmlns:p14="http://schemas.microsoft.com/office/powerpoint/2010/main" val="260945257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F1B96-D409-A262-2620-0EE44759D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D3C80-DE0C-1C45-AF23-2146A59C4D82}"/>
              </a:ext>
            </a:extLst>
          </p:cNvPr>
          <p:cNvSpPr>
            <a:spLocks noGrp="1"/>
          </p:cNvSpPr>
          <p:nvPr>
            <p:ph type="ctrTitle"/>
          </p:nvPr>
        </p:nvSpPr>
        <p:spPr>
          <a:xfrm>
            <a:off x="914400" y="2212890"/>
            <a:ext cx="10363200" cy="2368274"/>
          </a:xfrm>
          <a:gradFill>
            <a:gsLst>
              <a:gs pos="0">
                <a:srgbClr val="6F1973"/>
              </a:gs>
              <a:gs pos="80000">
                <a:schemeClr val="accent4">
                  <a:shade val="93000"/>
                  <a:satMod val="130000"/>
                </a:schemeClr>
              </a:gs>
              <a:gs pos="100000">
                <a:schemeClr val="accent4">
                  <a:shade val="94000"/>
                  <a:satMod val="135000"/>
                </a:schemeClr>
              </a:gs>
            </a:gsLst>
          </a:gradFill>
        </p:spPr>
        <p:style>
          <a:lnRef idx="0">
            <a:schemeClr val="accent4"/>
          </a:lnRef>
          <a:fillRef idx="3">
            <a:schemeClr val="accent4"/>
          </a:fillRef>
          <a:effectRef idx="3">
            <a:schemeClr val="accent4"/>
          </a:effectRef>
          <a:fontRef idx="minor">
            <a:schemeClr val="lt1"/>
          </a:fontRef>
        </p:style>
        <p:txBody>
          <a:bodyPr>
            <a:noAutofit/>
          </a:bodyPr>
          <a:lstStyle/>
          <a:p>
            <a:r>
              <a:rPr lang="en-GB" sz="4800">
                <a:latin typeface="Bliss 2 Medium"/>
              </a:rPr>
              <a:t>Attendance Hub</a:t>
            </a:r>
            <a:br>
              <a:rPr lang="en-GB" sz="4800">
                <a:latin typeface="Bliss 2 Medium" panose="02000506030000020004" pitchFamily="50" charset="0"/>
              </a:rPr>
            </a:br>
            <a:r>
              <a:rPr lang="en-GB" sz="4800">
                <a:latin typeface="Bliss 2 Medium"/>
              </a:rPr>
              <a:t>Module 2</a:t>
            </a:r>
            <a:br>
              <a:rPr lang="en-GB" sz="4800">
                <a:latin typeface="Bliss 2 Medium" panose="02000506030000020004" pitchFamily="50" charset="0"/>
              </a:rPr>
            </a:br>
            <a:r>
              <a:rPr lang="en-GB" sz="4800">
                <a:latin typeface="Bliss 2 Medium"/>
              </a:rPr>
              <a:t>Thursday 13 June</a:t>
            </a:r>
          </a:p>
        </p:txBody>
      </p:sp>
      <p:pic>
        <p:nvPicPr>
          <p:cNvPr id="4" name="Content Placeholder 10">
            <a:extLst>
              <a:ext uri="{FF2B5EF4-FFF2-40B4-BE49-F238E27FC236}">
                <a16:creationId xmlns:a16="http://schemas.microsoft.com/office/drawing/2014/main" id="{A8B533D3-A0F6-530C-F60B-A6DF612CD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977" y="332656"/>
            <a:ext cx="4608045" cy="1772656"/>
          </a:xfrm>
          <a:prstGeom prst="rect">
            <a:avLst/>
          </a:prstGeom>
        </p:spPr>
      </p:pic>
      <p:sp>
        <p:nvSpPr>
          <p:cNvPr id="3" name="Rectangle 2">
            <a:extLst>
              <a:ext uri="{FF2B5EF4-FFF2-40B4-BE49-F238E27FC236}">
                <a16:creationId xmlns:a16="http://schemas.microsoft.com/office/drawing/2014/main" id="{931045AD-8981-4760-C30C-47484B1F6DBF}"/>
              </a:ext>
            </a:extLst>
          </p:cNvPr>
          <p:cNvSpPr/>
          <p:nvPr/>
        </p:nvSpPr>
        <p:spPr>
          <a:xfrm>
            <a:off x="1545100" y="4925334"/>
            <a:ext cx="9101797"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D5156"/>
                </a:solidFill>
                <a:effectLst/>
                <a:uLnTx/>
                <a:uFillTx/>
                <a:latin typeface="Bliss 2 Bold" panose="02000506030000020004" pitchFamily="50" charset="0"/>
                <a:ea typeface="+mn-ea"/>
                <a:cs typeface="+mn-cs"/>
              </a:rPr>
              <a:t>'</a:t>
            </a:r>
            <a:r>
              <a:rPr kumimoji="0" lang="en-US" sz="3600" b="1" i="0" u="none" strike="noStrike" kern="1200" cap="none" spc="0" normalizeH="0" baseline="0" noProof="0">
                <a:ln>
                  <a:noFill/>
                </a:ln>
                <a:solidFill>
                  <a:srgbClr val="5F6368"/>
                </a:solidFill>
                <a:effectLst/>
                <a:uLnTx/>
                <a:uFillTx/>
                <a:latin typeface="Bliss 2 Bold" panose="02000506030000020004" pitchFamily="50" charset="0"/>
                <a:ea typeface="+mn-ea"/>
                <a:cs typeface="+mn-cs"/>
              </a:rPr>
              <a:t>NEC ASPERA TERRENT</a:t>
            </a:r>
            <a:r>
              <a:rPr kumimoji="0" lang="en-US" sz="3600" b="0" i="0" u="none" strike="noStrike" kern="1200" cap="none" spc="0" normalizeH="0" baseline="0" noProof="0">
                <a:ln>
                  <a:noFill/>
                </a:ln>
                <a:solidFill>
                  <a:srgbClr val="4D5156"/>
                </a:solidFill>
                <a:effectLst/>
                <a:uLnTx/>
                <a:uFillTx/>
                <a:latin typeface="Bliss 2 Bold" panose="02000506030000020004"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D5156"/>
                </a:solidFill>
                <a:effectLst/>
                <a:uLnTx/>
                <a:uFillTx/>
                <a:latin typeface="Bliss 2 ExtraLight" panose="02000506030000020004" pitchFamily="50" charset="0"/>
                <a:ea typeface="+mn-ea"/>
                <a:cs typeface="+mn-cs"/>
              </a:rPr>
              <a:t>'hardships do not deter us'</a:t>
            </a:r>
            <a:endParaRPr kumimoji="0" lang="en-GB" sz="3600" b="0" i="0" u="none" strike="noStrike" kern="1200" cap="none" spc="0" normalizeH="0" baseline="0" noProof="0">
              <a:ln>
                <a:noFill/>
              </a:ln>
              <a:solidFill>
                <a:prstClr val="black"/>
              </a:solidFill>
              <a:effectLst/>
              <a:uLnTx/>
              <a:uFillTx/>
              <a:latin typeface="Bliss 2 ExtraLight" panose="02000506030000020004" pitchFamily="50" charset="0"/>
              <a:ea typeface="+mn-ea"/>
              <a:cs typeface="+mn-cs"/>
            </a:endParaRPr>
          </a:p>
        </p:txBody>
      </p:sp>
    </p:spTree>
    <p:extLst>
      <p:ext uri="{BB962C8B-B14F-4D97-AF65-F5344CB8AC3E}">
        <p14:creationId xmlns:p14="http://schemas.microsoft.com/office/powerpoint/2010/main" val="2516193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46DFB-C778-C481-185A-F439F61EA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E84C4-C5AB-0662-1E87-8C1E1FD51457}"/>
              </a:ext>
            </a:extLst>
          </p:cNvPr>
          <p:cNvSpPr>
            <a:spLocks noGrp="1"/>
          </p:cNvSpPr>
          <p:nvPr>
            <p:ph type="title"/>
          </p:nvPr>
        </p:nvSpPr>
        <p:spPr/>
        <p:txBody>
          <a:bodyPr/>
          <a:lstStyle/>
          <a:p>
            <a:r>
              <a:rPr lang="en-US"/>
              <a:t>Clear Job Descriptions</a:t>
            </a:r>
            <a:r>
              <a:rPr lang="en-US" dirty="0"/>
              <a:t> </a:t>
            </a:r>
            <a:endParaRPr lang="en-US"/>
          </a:p>
        </p:txBody>
      </p:sp>
      <p:sp>
        <p:nvSpPr>
          <p:cNvPr id="3" name="Content Placeholder 2">
            <a:extLst>
              <a:ext uri="{FF2B5EF4-FFF2-40B4-BE49-F238E27FC236}">
                <a16:creationId xmlns:a16="http://schemas.microsoft.com/office/drawing/2014/main" id="{0EC532D8-EA95-058F-3F53-930F8E399707}"/>
              </a:ext>
            </a:extLst>
          </p:cNvPr>
          <p:cNvSpPr>
            <a:spLocks noGrp="1"/>
          </p:cNvSpPr>
          <p:nvPr>
            <p:ph idx="1"/>
          </p:nvPr>
        </p:nvSpPr>
        <p:spPr>
          <a:xfrm>
            <a:off x="609600" y="1600201"/>
            <a:ext cx="8255479" cy="4986038"/>
          </a:xfrm>
        </p:spPr>
        <p:txBody>
          <a:bodyPr vert="horz" lIns="91440" tIns="45720" rIns="91440" bIns="45720" rtlCol="0" anchor="t">
            <a:normAutofit fontScale="77500" lnSpcReduction="20000"/>
          </a:bodyPr>
          <a:lstStyle/>
          <a:p>
            <a:pPr marL="0" indent="0" algn="ctr">
              <a:buNone/>
            </a:pPr>
            <a:r>
              <a:rPr lang="en-US"/>
              <a:t>Key staff in attendance positions have clear job descriptions and understanding of outcomes</a:t>
            </a:r>
          </a:p>
          <a:p>
            <a:pPr marL="0" indent="0" algn="ctr">
              <a:buNone/>
            </a:pPr>
            <a:r>
              <a:rPr lang="en-US" u="sng"/>
              <a:t>TRANSITION TEAM</a:t>
            </a:r>
          </a:p>
          <a:p>
            <a:pPr>
              <a:buFont typeface="Wingdings" pitchFamily="34" charset="0"/>
              <a:buChar char="Ø"/>
            </a:pPr>
            <a:r>
              <a:rPr lang="en-US"/>
              <a:t>The Transition Team meet once Year 6 students have chosen their school </a:t>
            </a:r>
          </a:p>
          <a:p>
            <a:pPr>
              <a:buFont typeface="Wingdings" pitchFamily="34" charset="0"/>
              <a:buChar char="Ø"/>
            </a:pPr>
            <a:r>
              <a:rPr lang="en-US"/>
              <a:t>the team assigns responsibilities for:</a:t>
            </a:r>
          </a:p>
          <a:p>
            <a:pPr>
              <a:buFont typeface="Wingdings" pitchFamily="34" charset="0"/>
              <a:buChar char="Ø"/>
            </a:pPr>
            <a:r>
              <a:rPr lang="en-US"/>
              <a:t>contacting primary schools</a:t>
            </a:r>
          </a:p>
          <a:p>
            <a:pPr>
              <a:buFont typeface="Wingdings" pitchFamily="34" charset="0"/>
              <a:buChar char="Ø"/>
            </a:pPr>
            <a:r>
              <a:rPr lang="en-US"/>
              <a:t>training staff that are visiting primary schools</a:t>
            </a:r>
          </a:p>
          <a:p>
            <a:pPr>
              <a:buFont typeface="Wingdings" pitchFamily="34" charset="0"/>
              <a:buChar char="Ø"/>
            </a:pPr>
            <a:r>
              <a:rPr lang="en-US"/>
              <a:t>training Transition Team helping to promote the Drayton Manor Way</a:t>
            </a:r>
          </a:p>
          <a:p>
            <a:pPr>
              <a:buFont typeface="Wingdings" pitchFamily="34" charset="0"/>
              <a:buChar char="Ø"/>
            </a:pPr>
            <a:r>
              <a:rPr lang="en-US"/>
              <a:t>gather evidence</a:t>
            </a:r>
          </a:p>
          <a:p>
            <a:pPr>
              <a:buFont typeface="Wingdings" pitchFamily="34" charset="0"/>
              <a:buChar char="Ø"/>
            </a:pPr>
            <a:r>
              <a:rPr lang="en-US"/>
              <a:t>any flags that are raised are recorded and shared with the appropriate staff</a:t>
            </a:r>
          </a:p>
          <a:p>
            <a:pPr>
              <a:buFont typeface="Wingdings" pitchFamily="34" charset="0"/>
              <a:buChar char="Ø"/>
            </a:pPr>
            <a:endParaRPr lang="en-US"/>
          </a:p>
          <a:p>
            <a:pPr>
              <a:buFont typeface="Wingdings" pitchFamily="34" charset="0"/>
              <a:buChar char="Ø"/>
            </a:pPr>
            <a:endParaRPr lang="en-US"/>
          </a:p>
          <a:p>
            <a:pPr>
              <a:buFont typeface="Wingdings" pitchFamily="34" charset="0"/>
              <a:buChar char="Ø"/>
            </a:pPr>
            <a:endParaRPr lang="en-US"/>
          </a:p>
        </p:txBody>
      </p:sp>
      <p:pic>
        <p:nvPicPr>
          <p:cNvPr id="4" name="Picture 3" descr="Cartoon Sherlock Holmes Detective Stock Vector - Illustration of homes,  holmes: 81584165">
            <a:extLst>
              <a:ext uri="{FF2B5EF4-FFF2-40B4-BE49-F238E27FC236}">
                <a16:creationId xmlns:a16="http://schemas.microsoft.com/office/drawing/2014/main" id="{FAE12CE4-7ABD-23C8-32D6-B9F180C1E420}"/>
              </a:ext>
            </a:extLst>
          </p:cNvPr>
          <p:cNvPicPr>
            <a:picLocks noChangeAspect="1"/>
          </p:cNvPicPr>
          <p:nvPr/>
        </p:nvPicPr>
        <p:blipFill>
          <a:blip r:embed="rId2"/>
          <a:stretch>
            <a:fillRect/>
          </a:stretch>
        </p:blipFill>
        <p:spPr>
          <a:xfrm>
            <a:off x="9232162" y="1601638"/>
            <a:ext cx="2469110" cy="4977441"/>
          </a:xfrm>
          <a:prstGeom prst="rect">
            <a:avLst/>
          </a:prstGeom>
        </p:spPr>
      </p:pic>
    </p:spTree>
    <p:extLst>
      <p:ext uri="{BB962C8B-B14F-4D97-AF65-F5344CB8AC3E}">
        <p14:creationId xmlns:p14="http://schemas.microsoft.com/office/powerpoint/2010/main" val="303634299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9452-0AA3-7F39-BD3D-2164DF65AC46}"/>
              </a:ext>
            </a:extLst>
          </p:cNvPr>
          <p:cNvSpPr>
            <a:spLocks noGrp="1"/>
          </p:cNvSpPr>
          <p:nvPr>
            <p:ph type="title"/>
          </p:nvPr>
        </p:nvSpPr>
        <p:spPr/>
        <p:txBody>
          <a:bodyPr/>
          <a:lstStyle/>
          <a:p>
            <a:r>
              <a:rPr lang="en-US" dirty="0"/>
              <a:t>Welcoming in year admission students</a:t>
            </a:r>
          </a:p>
        </p:txBody>
      </p:sp>
      <p:sp>
        <p:nvSpPr>
          <p:cNvPr id="3" name="Content Placeholder 2">
            <a:extLst>
              <a:ext uri="{FF2B5EF4-FFF2-40B4-BE49-F238E27FC236}">
                <a16:creationId xmlns:a16="http://schemas.microsoft.com/office/drawing/2014/main" id="{5407B628-D261-F863-6EF2-F4CD01E6A5DA}"/>
              </a:ext>
            </a:extLst>
          </p:cNvPr>
          <p:cNvSpPr>
            <a:spLocks noGrp="1"/>
          </p:cNvSpPr>
          <p:nvPr>
            <p:ph idx="1"/>
          </p:nvPr>
        </p:nvSpPr>
        <p:spPr>
          <a:xfrm>
            <a:off x="609600" y="1600201"/>
            <a:ext cx="4646195" cy="4766594"/>
          </a:xfrm>
        </p:spPr>
        <p:txBody>
          <a:bodyPr vert="horz" lIns="91440" tIns="45720" rIns="91440" bIns="45720" rtlCol="0" anchor="t">
            <a:normAutofit/>
          </a:bodyPr>
          <a:lstStyle/>
          <a:p>
            <a:r>
              <a:rPr lang="en-US"/>
              <a:t>Previous School</a:t>
            </a:r>
          </a:p>
          <a:p>
            <a:r>
              <a:rPr lang="en-US"/>
              <a:t>Admission pre-meeting</a:t>
            </a:r>
          </a:p>
          <a:p>
            <a:r>
              <a:rPr lang="en-US"/>
              <a:t>Paperwork</a:t>
            </a:r>
          </a:p>
          <a:p>
            <a:r>
              <a:rPr lang="en-US"/>
              <a:t>Testing and placement</a:t>
            </a:r>
          </a:p>
          <a:p>
            <a:r>
              <a:rPr lang="en-US"/>
              <a:t>Post testing meeting </a:t>
            </a:r>
          </a:p>
          <a:p>
            <a:r>
              <a:rPr lang="en-US"/>
              <a:t>Headteacher induction</a:t>
            </a:r>
          </a:p>
          <a:p>
            <a:r>
              <a:rPr lang="en-US"/>
              <a:t>Tour</a:t>
            </a:r>
          </a:p>
          <a:p>
            <a:r>
              <a:rPr lang="en-US"/>
              <a:t>Induction and buddy</a:t>
            </a:r>
          </a:p>
          <a:p>
            <a:endParaRPr lang="en-US"/>
          </a:p>
          <a:p>
            <a:endParaRPr lang="en-US"/>
          </a:p>
        </p:txBody>
      </p:sp>
      <p:pic>
        <p:nvPicPr>
          <p:cNvPr id="4" name="Picture 3" descr="Education Clipart Background Images – Browse 118,921 Stock Photos, Vectors,  and Video | Adobe Stock">
            <a:extLst>
              <a:ext uri="{FF2B5EF4-FFF2-40B4-BE49-F238E27FC236}">
                <a16:creationId xmlns:a16="http://schemas.microsoft.com/office/drawing/2014/main" id="{4DFBB89F-EF99-3DE4-6043-DCEAD5555FB7}"/>
              </a:ext>
            </a:extLst>
          </p:cNvPr>
          <p:cNvPicPr>
            <a:picLocks noChangeAspect="1"/>
          </p:cNvPicPr>
          <p:nvPr/>
        </p:nvPicPr>
        <p:blipFill rotWithShape="1">
          <a:blip r:embed="rId2"/>
          <a:srcRect t="68762" r="-134" b="-190"/>
          <a:stretch/>
        </p:blipFill>
        <p:spPr>
          <a:xfrm>
            <a:off x="4391769" y="5036018"/>
            <a:ext cx="7519268" cy="1655726"/>
          </a:xfrm>
          <a:prstGeom prst="rect">
            <a:avLst/>
          </a:prstGeom>
          <a:ln>
            <a:solidFill>
              <a:schemeClr val="bg1"/>
            </a:solidFill>
          </a:ln>
        </p:spPr>
      </p:pic>
    </p:spTree>
    <p:extLst>
      <p:ext uri="{BB962C8B-B14F-4D97-AF65-F5344CB8AC3E}">
        <p14:creationId xmlns:p14="http://schemas.microsoft.com/office/powerpoint/2010/main" val="356027822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6C45-5EA8-3D69-B926-962631E2DEC2}"/>
              </a:ext>
            </a:extLst>
          </p:cNvPr>
          <p:cNvSpPr>
            <a:spLocks noGrp="1"/>
          </p:cNvSpPr>
          <p:nvPr>
            <p:ph type="title"/>
          </p:nvPr>
        </p:nvSpPr>
        <p:spPr/>
        <p:txBody>
          <a:bodyPr/>
          <a:lstStyle/>
          <a:p>
            <a:r>
              <a:rPr lang="en-US" dirty="0"/>
              <a:t>Pause Point</a:t>
            </a:r>
            <a:endParaRPr lang="en-GB" dirty="0"/>
          </a:p>
        </p:txBody>
      </p:sp>
      <p:pic>
        <p:nvPicPr>
          <p:cNvPr id="8" name="Content Placeholder 10">
            <a:extLst>
              <a:ext uri="{FF2B5EF4-FFF2-40B4-BE49-F238E27FC236}">
                <a16:creationId xmlns:a16="http://schemas.microsoft.com/office/drawing/2014/main" id="{6BCAC4FA-1B2A-6121-AC65-358BB3617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692" y="1909619"/>
            <a:ext cx="9830615" cy="3781712"/>
          </a:xfrm>
          <a:prstGeom prst="rect">
            <a:avLst/>
          </a:prstGeom>
        </p:spPr>
      </p:pic>
    </p:spTree>
    <p:extLst>
      <p:ext uri="{BB962C8B-B14F-4D97-AF65-F5344CB8AC3E}">
        <p14:creationId xmlns:p14="http://schemas.microsoft.com/office/powerpoint/2010/main" val="415164524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7905-236E-3668-06FB-B80909814111}"/>
              </a:ext>
            </a:extLst>
          </p:cNvPr>
          <p:cNvSpPr>
            <a:spLocks noGrp="1"/>
          </p:cNvSpPr>
          <p:nvPr>
            <p:ph type="title"/>
          </p:nvPr>
        </p:nvSpPr>
        <p:spPr/>
        <p:txBody>
          <a:bodyPr/>
          <a:lstStyle/>
          <a:p>
            <a:r>
              <a:rPr lang="en-US"/>
              <a:t>Pause Point</a:t>
            </a:r>
          </a:p>
        </p:txBody>
      </p:sp>
      <p:sp>
        <p:nvSpPr>
          <p:cNvPr id="3" name="Content Placeholder 2">
            <a:extLst>
              <a:ext uri="{FF2B5EF4-FFF2-40B4-BE49-F238E27FC236}">
                <a16:creationId xmlns:a16="http://schemas.microsoft.com/office/drawing/2014/main" id="{33035EE1-5B9B-D2AC-6616-9F08B21954A2}"/>
              </a:ext>
            </a:extLst>
          </p:cNvPr>
          <p:cNvSpPr>
            <a:spLocks noGrp="1"/>
          </p:cNvSpPr>
          <p:nvPr>
            <p:ph idx="1"/>
          </p:nvPr>
        </p:nvSpPr>
        <p:spPr>
          <a:xfrm>
            <a:off x="429126" y="1710490"/>
            <a:ext cx="11313693" cy="2019384"/>
          </a:xfrm>
        </p:spPr>
        <p:txBody>
          <a:bodyPr vert="horz" lIns="91440" tIns="45720" rIns="91440" bIns="45720" rtlCol="0" anchor="t">
            <a:noAutofit/>
          </a:bodyPr>
          <a:lstStyle/>
          <a:p>
            <a:pPr algn="ctr"/>
            <a:r>
              <a:rPr lang="en-US" sz="4000"/>
              <a:t>What is your current practice for attendance and transition?</a:t>
            </a:r>
            <a:endParaRPr lang="en-US"/>
          </a:p>
          <a:p>
            <a:pPr algn="ctr"/>
            <a:r>
              <a:rPr lang="en-US" sz="4000"/>
              <a:t>What is one thing you could do differently this year?</a:t>
            </a:r>
          </a:p>
        </p:txBody>
      </p:sp>
      <p:pic>
        <p:nvPicPr>
          <p:cNvPr id="4" name="Picture 3" descr="Premium Vector | Temporary suspension of business concept Sad businessman  owner heading down to press pause button">
            <a:extLst>
              <a:ext uri="{FF2B5EF4-FFF2-40B4-BE49-F238E27FC236}">
                <a16:creationId xmlns:a16="http://schemas.microsoft.com/office/drawing/2014/main" id="{A85A3CDE-095C-B853-2240-27D2FD204B42}"/>
              </a:ext>
            </a:extLst>
          </p:cNvPr>
          <p:cNvPicPr>
            <a:picLocks noChangeAspect="1"/>
          </p:cNvPicPr>
          <p:nvPr/>
        </p:nvPicPr>
        <p:blipFill>
          <a:blip r:embed="rId2"/>
          <a:stretch>
            <a:fillRect/>
          </a:stretch>
        </p:blipFill>
        <p:spPr>
          <a:xfrm>
            <a:off x="4193004" y="3843782"/>
            <a:ext cx="4347411" cy="2779909"/>
          </a:xfrm>
          <a:prstGeom prst="rect">
            <a:avLst/>
          </a:prstGeom>
        </p:spPr>
      </p:pic>
    </p:spTree>
    <p:extLst>
      <p:ext uri="{BB962C8B-B14F-4D97-AF65-F5344CB8AC3E}">
        <p14:creationId xmlns:p14="http://schemas.microsoft.com/office/powerpoint/2010/main" val="1977140203"/>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974A-FB49-A0AC-9918-9C23D35B0B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A7E35-1972-D5F3-C0A2-8333C9EAFBFD}"/>
              </a:ext>
            </a:extLst>
          </p:cNvPr>
          <p:cNvSpPr>
            <a:spLocks noGrp="1"/>
          </p:cNvSpPr>
          <p:nvPr>
            <p:ph type="title"/>
          </p:nvPr>
        </p:nvSpPr>
        <p:spPr/>
        <p:txBody>
          <a:bodyPr/>
          <a:lstStyle/>
          <a:p>
            <a:r>
              <a:rPr lang="en-US"/>
              <a:t>September – Day One</a:t>
            </a:r>
          </a:p>
        </p:txBody>
      </p:sp>
      <p:sp>
        <p:nvSpPr>
          <p:cNvPr id="3" name="Content Placeholder 2">
            <a:extLst>
              <a:ext uri="{FF2B5EF4-FFF2-40B4-BE49-F238E27FC236}">
                <a16:creationId xmlns:a16="http://schemas.microsoft.com/office/drawing/2014/main" id="{F43DE6BE-10BB-90C3-5F30-7BA212399474}"/>
              </a:ext>
            </a:extLst>
          </p:cNvPr>
          <p:cNvSpPr>
            <a:spLocks noGrp="1"/>
          </p:cNvSpPr>
          <p:nvPr>
            <p:ph idx="1"/>
          </p:nvPr>
        </p:nvSpPr>
        <p:spPr/>
        <p:txBody>
          <a:bodyPr vert="horz" lIns="91440" tIns="45720" rIns="91440" bIns="45720" rtlCol="0" anchor="t">
            <a:normAutofit lnSpcReduction="10000"/>
          </a:bodyPr>
          <a:lstStyle/>
          <a:p>
            <a:r>
              <a:rPr lang="en-US"/>
              <a:t>Make the attendance target explicit (challenge 96)</a:t>
            </a:r>
          </a:p>
          <a:p>
            <a:r>
              <a:rPr lang="en-US"/>
              <a:t>Explain to students why it is important to be in school</a:t>
            </a:r>
          </a:p>
          <a:p>
            <a:r>
              <a:rPr lang="en-US"/>
              <a:t>Link to rewards</a:t>
            </a:r>
            <a:r>
              <a:rPr lang="en-US" dirty="0"/>
              <a:t>, progress and life changing opportunities in the future</a:t>
            </a:r>
            <a:endParaRPr lang="en-US"/>
          </a:p>
          <a:p>
            <a:r>
              <a:rPr lang="en-US"/>
              <a:t>Provide a list of extra-curricular activities to promote attendance and a sense of belonging</a:t>
            </a:r>
          </a:p>
          <a:p>
            <a:r>
              <a:rPr lang="en-US"/>
              <a:t>Check list of students that have enrolled to actual students in school on day one. Immediately follow up with phone calls to ensure swift action. </a:t>
            </a:r>
          </a:p>
          <a:p>
            <a:endParaRPr lang="en-US"/>
          </a:p>
          <a:p>
            <a:endParaRPr lang="en-US"/>
          </a:p>
          <a:p>
            <a:endParaRPr lang="en-US"/>
          </a:p>
        </p:txBody>
      </p:sp>
    </p:spTree>
    <p:extLst>
      <p:ext uri="{BB962C8B-B14F-4D97-AF65-F5344CB8AC3E}">
        <p14:creationId xmlns:p14="http://schemas.microsoft.com/office/powerpoint/2010/main" val="3102375652"/>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CCD6-966C-057E-3B53-3358B4C85610}"/>
              </a:ext>
            </a:extLst>
          </p:cNvPr>
          <p:cNvSpPr>
            <a:spLocks noGrp="1"/>
          </p:cNvSpPr>
          <p:nvPr>
            <p:ph type="title"/>
          </p:nvPr>
        </p:nvSpPr>
        <p:spPr/>
        <p:txBody>
          <a:bodyPr/>
          <a:lstStyle/>
          <a:p>
            <a:r>
              <a:rPr lang="en-US"/>
              <a:t>Day to Day Practice for building partnerships </a:t>
            </a:r>
          </a:p>
        </p:txBody>
      </p:sp>
      <p:graphicFrame>
        <p:nvGraphicFramePr>
          <p:cNvPr id="4" name="Content Placeholder 3">
            <a:extLst>
              <a:ext uri="{FF2B5EF4-FFF2-40B4-BE49-F238E27FC236}">
                <a16:creationId xmlns:a16="http://schemas.microsoft.com/office/drawing/2014/main" id="{4BAA3EF7-F157-0A12-2CCB-86EE6728C140}"/>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0071874"/>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90F81-7687-28C2-79A4-C0DE82029752}"/>
              </a:ext>
            </a:extLst>
          </p:cNvPr>
          <p:cNvSpPr>
            <a:spLocks noGrp="1"/>
          </p:cNvSpPr>
          <p:nvPr>
            <p:ph type="title"/>
          </p:nvPr>
        </p:nvSpPr>
        <p:spPr/>
        <p:txBody>
          <a:bodyPr/>
          <a:lstStyle/>
          <a:p>
            <a:r>
              <a:rPr lang="en-US"/>
              <a:t>Parental Workshops</a:t>
            </a:r>
          </a:p>
        </p:txBody>
      </p:sp>
      <p:sp>
        <p:nvSpPr>
          <p:cNvPr id="3" name="Content Placeholder 2">
            <a:extLst>
              <a:ext uri="{FF2B5EF4-FFF2-40B4-BE49-F238E27FC236}">
                <a16:creationId xmlns:a16="http://schemas.microsoft.com/office/drawing/2014/main" id="{844B5C25-E6C6-8EA5-EBEB-D18B5E25584E}"/>
              </a:ext>
            </a:extLst>
          </p:cNvPr>
          <p:cNvSpPr>
            <a:spLocks noGrp="1"/>
          </p:cNvSpPr>
          <p:nvPr>
            <p:ph idx="1"/>
          </p:nvPr>
        </p:nvSpPr>
        <p:spPr>
          <a:xfrm>
            <a:off x="609600" y="1600201"/>
            <a:ext cx="5488406" cy="4525963"/>
          </a:xfrm>
        </p:spPr>
        <p:txBody>
          <a:bodyPr vert="horz" lIns="91440" tIns="45720" rIns="91440" bIns="45720" rtlCol="0" anchor="t">
            <a:normAutofit lnSpcReduction="10000"/>
          </a:bodyPr>
          <a:lstStyle/>
          <a:p>
            <a:r>
              <a:rPr lang="en-US"/>
              <a:t>Topics - current and relevant</a:t>
            </a:r>
          </a:p>
          <a:p>
            <a:r>
              <a:rPr lang="en-US"/>
              <a:t>Buy in </a:t>
            </a:r>
          </a:p>
          <a:p>
            <a:r>
              <a:rPr lang="en-US"/>
              <a:t>Resources/take aways </a:t>
            </a:r>
          </a:p>
          <a:p>
            <a:r>
              <a:rPr lang="en-US"/>
              <a:t>Data and recent research</a:t>
            </a:r>
          </a:p>
          <a:p>
            <a:r>
              <a:rPr lang="en-US"/>
              <a:t>Student voice</a:t>
            </a:r>
          </a:p>
          <a:p>
            <a:r>
              <a:rPr lang="en-US"/>
              <a:t>Inviting parents</a:t>
            </a:r>
          </a:p>
          <a:p>
            <a:r>
              <a:rPr lang="en-US"/>
              <a:t>External speakers</a:t>
            </a:r>
          </a:p>
          <a:p>
            <a:r>
              <a:rPr lang="en-US"/>
              <a:t>After work hours</a:t>
            </a:r>
          </a:p>
        </p:txBody>
      </p:sp>
      <p:pic>
        <p:nvPicPr>
          <p:cNvPr id="4" name="Picture 3" descr="Annual Caregiver Survey - Northampton Public Schools">
            <a:extLst>
              <a:ext uri="{FF2B5EF4-FFF2-40B4-BE49-F238E27FC236}">
                <a16:creationId xmlns:a16="http://schemas.microsoft.com/office/drawing/2014/main" id="{49286F16-3D62-15BB-C0AA-744E8495686B}"/>
              </a:ext>
            </a:extLst>
          </p:cNvPr>
          <p:cNvPicPr>
            <a:picLocks noChangeAspect="1"/>
          </p:cNvPicPr>
          <p:nvPr/>
        </p:nvPicPr>
        <p:blipFill rotWithShape="1">
          <a:blip r:embed="rId2"/>
          <a:srcRect l="26218" r="24826" b="231"/>
          <a:stretch/>
        </p:blipFill>
        <p:spPr>
          <a:xfrm>
            <a:off x="6779795" y="1801152"/>
            <a:ext cx="4234067" cy="4328521"/>
          </a:xfrm>
          <a:prstGeom prst="rect">
            <a:avLst/>
          </a:prstGeom>
        </p:spPr>
      </p:pic>
    </p:spTree>
    <p:extLst>
      <p:ext uri="{BB962C8B-B14F-4D97-AF65-F5344CB8AC3E}">
        <p14:creationId xmlns:p14="http://schemas.microsoft.com/office/powerpoint/2010/main" val="509142323"/>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184DD-3073-5320-3F43-3F866D29C604}"/>
              </a:ext>
            </a:extLst>
          </p:cNvPr>
          <p:cNvSpPr>
            <a:spLocks noGrp="1"/>
          </p:cNvSpPr>
          <p:nvPr>
            <p:ph type="title"/>
          </p:nvPr>
        </p:nvSpPr>
        <p:spPr/>
        <p:txBody>
          <a:bodyPr/>
          <a:lstStyle/>
          <a:p>
            <a:r>
              <a:rPr lang="en-US" dirty="0"/>
              <a:t>Nudge Texts – Keeping the momentum</a:t>
            </a:r>
          </a:p>
        </p:txBody>
      </p:sp>
      <p:sp>
        <p:nvSpPr>
          <p:cNvPr id="3" name="Content Placeholder 2">
            <a:extLst>
              <a:ext uri="{FF2B5EF4-FFF2-40B4-BE49-F238E27FC236}">
                <a16:creationId xmlns:a16="http://schemas.microsoft.com/office/drawing/2014/main" id="{A50229C2-A479-114F-6FAC-9B3936AE7417}"/>
              </a:ext>
            </a:extLst>
          </p:cNvPr>
          <p:cNvSpPr>
            <a:spLocks noGrp="1"/>
          </p:cNvSpPr>
          <p:nvPr>
            <p:ph idx="1"/>
          </p:nvPr>
        </p:nvSpPr>
        <p:spPr>
          <a:xfrm>
            <a:off x="609600" y="1600201"/>
            <a:ext cx="5137485" cy="4525963"/>
          </a:xfrm>
        </p:spPr>
        <p:txBody>
          <a:bodyPr>
            <a:normAutofit fontScale="85000" lnSpcReduction="10000"/>
          </a:bodyPr>
          <a:lstStyle/>
          <a:p>
            <a:r>
              <a:rPr lang="en-US" dirty="0"/>
              <a:t>We have recently introduced </a:t>
            </a:r>
            <a:r>
              <a:rPr lang="en-US" i="1" dirty="0"/>
              <a:t>nudge texts</a:t>
            </a:r>
            <a:endParaRPr lang="en-US" dirty="0"/>
          </a:p>
          <a:p>
            <a:r>
              <a:rPr lang="en-US" dirty="0"/>
              <a:t>These are often and short reminders that are sent home to increase momentum around attendance for parents</a:t>
            </a:r>
          </a:p>
          <a:p>
            <a:r>
              <a:rPr lang="en-US" dirty="0"/>
              <a:t>We have used these to tackle certain attendance concerns like return to school from the holidays or specific days of absence</a:t>
            </a:r>
          </a:p>
        </p:txBody>
      </p:sp>
      <p:pic>
        <p:nvPicPr>
          <p:cNvPr id="4" name="Picture 3" descr="The text message turns 20: A brief history of SMS | The Week">
            <a:extLst>
              <a:ext uri="{FF2B5EF4-FFF2-40B4-BE49-F238E27FC236}">
                <a16:creationId xmlns:a16="http://schemas.microsoft.com/office/drawing/2014/main" id="{C30D36AE-3904-CD1C-B7F3-ACDDBC357DCA}"/>
              </a:ext>
            </a:extLst>
          </p:cNvPr>
          <p:cNvPicPr>
            <a:picLocks noChangeAspect="1"/>
          </p:cNvPicPr>
          <p:nvPr/>
        </p:nvPicPr>
        <p:blipFill>
          <a:blip r:embed="rId2"/>
          <a:stretch>
            <a:fillRect/>
          </a:stretch>
        </p:blipFill>
        <p:spPr>
          <a:xfrm>
            <a:off x="6268454" y="2020358"/>
            <a:ext cx="5059277" cy="3037863"/>
          </a:xfrm>
          <a:prstGeom prst="rect">
            <a:avLst/>
          </a:prstGeom>
        </p:spPr>
      </p:pic>
    </p:spTree>
    <p:extLst>
      <p:ext uri="{BB962C8B-B14F-4D97-AF65-F5344CB8AC3E}">
        <p14:creationId xmlns:p14="http://schemas.microsoft.com/office/powerpoint/2010/main" val="1541415671"/>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D3D2B-3B0F-DCEA-47CC-6DF0EB00F553}"/>
              </a:ext>
            </a:extLst>
          </p:cNvPr>
          <p:cNvSpPr>
            <a:spLocks noGrp="1"/>
          </p:cNvSpPr>
          <p:nvPr>
            <p:ph type="title"/>
          </p:nvPr>
        </p:nvSpPr>
        <p:spPr/>
        <p:txBody>
          <a:bodyPr/>
          <a:lstStyle/>
          <a:p>
            <a:r>
              <a:rPr lang="en-US" dirty="0"/>
              <a:t>Discussion Points</a:t>
            </a:r>
          </a:p>
        </p:txBody>
      </p:sp>
      <p:sp>
        <p:nvSpPr>
          <p:cNvPr id="3" name="Content Placeholder 2">
            <a:extLst>
              <a:ext uri="{FF2B5EF4-FFF2-40B4-BE49-F238E27FC236}">
                <a16:creationId xmlns:a16="http://schemas.microsoft.com/office/drawing/2014/main" id="{E682A34C-1F50-C922-BF51-6B2C2A6A6AD4}"/>
              </a:ext>
            </a:extLst>
          </p:cNvPr>
          <p:cNvSpPr>
            <a:spLocks noGrp="1"/>
          </p:cNvSpPr>
          <p:nvPr>
            <p:ph idx="1"/>
          </p:nvPr>
        </p:nvSpPr>
        <p:spPr/>
        <p:txBody>
          <a:bodyPr/>
          <a:lstStyle/>
          <a:p>
            <a:pPr marL="514350" indent="-514350">
              <a:buFont typeface="+mj-lt"/>
              <a:buAutoNum type="arabicPeriod"/>
            </a:pPr>
            <a:r>
              <a:rPr lang="en-US" dirty="0"/>
              <a:t>What are the challenges that prevent full parental engagement in your setting?</a:t>
            </a:r>
          </a:p>
          <a:p>
            <a:pPr marL="514350" indent="-514350">
              <a:buFont typeface="+mj-lt"/>
              <a:buAutoNum type="arabicPeriod"/>
            </a:pPr>
            <a:r>
              <a:rPr lang="en-US" dirty="0"/>
              <a:t>How do you restore a parental relationship that may have been damaged</a:t>
            </a:r>
          </a:p>
          <a:p>
            <a:pPr marL="514350" indent="-514350">
              <a:buFont typeface="+mj-lt"/>
              <a:buAutoNum type="arabicPeriod"/>
            </a:pPr>
            <a:r>
              <a:rPr lang="en-US" dirty="0"/>
              <a:t>What processes/practices do you have in place to manage the transition process?</a:t>
            </a:r>
          </a:p>
        </p:txBody>
      </p:sp>
    </p:spTree>
    <p:extLst>
      <p:ext uri="{BB962C8B-B14F-4D97-AF65-F5344CB8AC3E}">
        <p14:creationId xmlns:p14="http://schemas.microsoft.com/office/powerpoint/2010/main" val="2907624280"/>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2EF3-7B80-288B-3BB8-909C6FCF062F}"/>
              </a:ext>
            </a:extLst>
          </p:cNvPr>
          <p:cNvSpPr>
            <a:spLocks noGrp="1"/>
          </p:cNvSpPr>
          <p:nvPr>
            <p:ph type="title"/>
          </p:nvPr>
        </p:nvSpPr>
        <p:spPr/>
        <p:txBody>
          <a:bodyPr/>
          <a:lstStyle/>
          <a:p>
            <a:r>
              <a:rPr lang="en-US"/>
              <a:t>DMHS Attendance Hub</a:t>
            </a:r>
          </a:p>
        </p:txBody>
      </p:sp>
      <p:graphicFrame>
        <p:nvGraphicFramePr>
          <p:cNvPr id="3" name="Diagram 2">
            <a:extLst>
              <a:ext uri="{FF2B5EF4-FFF2-40B4-BE49-F238E27FC236}">
                <a16:creationId xmlns:a16="http://schemas.microsoft.com/office/drawing/2014/main" id="{E86F622E-75DE-B5BF-79B0-574B8D661BC2}"/>
              </a:ext>
            </a:extLst>
          </p:cNvPr>
          <p:cNvGraphicFramePr/>
          <p:nvPr/>
        </p:nvGraphicFramePr>
        <p:xfrm>
          <a:off x="2400300" y="1519311"/>
          <a:ext cx="11465169" cy="5064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1CCD03C-197A-FE87-6FAC-A680A0633528}"/>
              </a:ext>
            </a:extLst>
          </p:cNvPr>
          <p:cNvSpPr txBox="1"/>
          <p:nvPr/>
        </p:nvSpPr>
        <p:spPr>
          <a:xfrm>
            <a:off x="529590" y="1806307"/>
            <a:ext cx="395097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liss 2 regular"/>
                <a:ea typeface="+mn-ea"/>
                <a:cs typeface="+mn-cs"/>
              </a:rPr>
              <a:t>Module 3 is now open to access on the Hub resource webpage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Bliss 2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liss 2 regular"/>
                <a:ea typeface="+mn-ea"/>
                <a:cs typeface="+mn-cs"/>
              </a:rPr>
              <a:t>We look forward to seeing you in October for module 3: Structure</a:t>
            </a:r>
          </a:p>
        </p:txBody>
      </p:sp>
    </p:spTree>
    <p:extLst>
      <p:ext uri="{BB962C8B-B14F-4D97-AF65-F5344CB8AC3E}">
        <p14:creationId xmlns:p14="http://schemas.microsoft.com/office/powerpoint/2010/main" val="272455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B34EF-1AAD-719B-38C9-E88A7A68D3B7}"/>
              </a:ext>
            </a:extLst>
          </p:cNvPr>
          <p:cNvSpPr>
            <a:spLocks noGrp="1"/>
          </p:cNvSpPr>
          <p:nvPr>
            <p:ph idx="1"/>
          </p:nvPr>
        </p:nvSpPr>
        <p:spPr>
          <a:xfrm>
            <a:off x="609600" y="1600201"/>
            <a:ext cx="10972800" cy="4969411"/>
          </a:xfrm>
        </p:spPr>
        <p:txBody>
          <a:bodyPr vert="horz" lIns="91440" tIns="45720" rIns="91440" bIns="45720" rtlCol="0" anchor="t">
            <a:normAutofit fontScale="85000" lnSpcReduction="20000"/>
          </a:bodyPr>
          <a:lstStyle/>
          <a:p>
            <a:r>
              <a:rPr lang="en-US" dirty="0"/>
              <a:t>Expectations for hub partner schools and lead school – attached document</a:t>
            </a:r>
          </a:p>
          <a:p>
            <a:r>
              <a:rPr lang="en-US" dirty="0"/>
              <a:t>The sessions will not be recorded to allow for full participation</a:t>
            </a:r>
          </a:p>
          <a:p>
            <a:r>
              <a:rPr lang="en-US" dirty="0"/>
              <a:t>Questions please in the chat. There will be a chance to answer at pause points</a:t>
            </a:r>
          </a:p>
          <a:p>
            <a:r>
              <a:rPr lang="en-US" dirty="0">
                <a:hlinkClick r:id="rId3"/>
              </a:rPr>
              <a:t>attendancehub@draytonmanorhighschool.co.uk</a:t>
            </a:r>
            <a:endParaRPr lang="en-US" dirty="0"/>
          </a:p>
          <a:p>
            <a:r>
              <a:rPr lang="en-US" dirty="0"/>
              <a:t>Resources can be found here including the expectations document: </a:t>
            </a:r>
            <a:r>
              <a:rPr lang="en-US" dirty="0">
                <a:hlinkClick r:id="rId4"/>
              </a:rPr>
              <a:t>https://www.draytonmanorhighschool.co.uk/school-resources.php</a:t>
            </a:r>
            <a:r>
              <a:rPr lang="en-US" dirty="0"/>
              <a:t> </a:t>
            </a:r>
          </a:p>
          <a:p>
            <a:r>
              <a:rPr lang="en-US" dirty="0"/>
              <a:t>Please ensure your webcams are on to allow for full participation but your microphones muted </a:t>
            </a:r>
          </a:p>
          <a:p>
            <a:r>
              <a:rPr lang="en-US" dirty="0"/>
              <a:t>Date of next meeting: </a:t>
            </a:r>
            <a:r>
              <a:rPr lang="en-US" b="1" dirty="0"/>
              <a:t>early October – invites will be sent out in September</a:t>
            </a:r>
          </a:p>
        </p:txBody>
      </p:sp>
      <p:sp>
        <p:nvSpPr>
          <p:cNvPr id="7" name="Title 1">
            <a:extLst>
              <a:ext uri="{FF2B5EF4-FFF2-40B4-BE49-F238E27FC236}">
                <a16:creationId xmlns:a16="http://schemas.microsoft.com/office/drawing/2014/main" id="{23770F58-51AE-BBA9-259C-8ABEEC7E1471}"/>
              </a:ext>
            </a:extLst>
          </p:cNvPr>
          <p:cNvSpPr txBox="1">
            <a:spLocks/>
          </p:cNvSpPr>
          <p:nvPr/>
        </p:nvSpPr>
        <p:spPr>
          <a:xfrm>
            <a:off x="609600" y="410398"/>
            <a:ext cx="10972800" cy="1034944"/>
          </a:xfrm>
          <a:prstGeom prst="rect">
            <a:avLst/>
          </a:prstGeom>
          <a:gradFill rotWithShape="1">
            <a:gsLst>
              <a:gs pos="0">
                <a:srgbClr val="6F1973"/>
              </a:gs>
              <a:gs pos="80000">
                <a:schemeClr val="accent4">
                  <a:shade val="93000"/>
                  <a:satMod val="130000"/>
                </a:schemeClr>
              </a:gs>
              <a:gs pos="100000">
                <a:schemeClr val="accent4">
                  <a:shade val="94000"/>
                  <a:satMod val="135000"/>
                </a:schemeClr>
              </a:gs>
            </a:gsLst>
            <a:lin ang="16200000" scaled="0"/>
          </a:gra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0" i="0" u="none" strike="noStrike" kern="1200" cap="none" spc="0" normalizeH="0" baseline="0" noProof="0">
                <a:ln>
                  <a:noFill/>
                </a:ln>
                <a:solidFill>
                  <a:prstClr val="white"/>
                </a:solidFill>
                <a:effectLst/>
                <a:uLnTx/>
                <a:uFillTx/>
                <a:latin typeface="Bliss 2 Medium"/>
                <a:ea typeface="+mn-ea"/>
                <a:cs typeface="+mn-cs"/>
              </a:rPr>
              <a:t>Housekeeping and Expectations</a:t>
            </a:r>
          </a:p>
        </p:txBody>
      </p:sp>
    </p:spTree>
    <p:extLst>
      <p:ext uri="{BB962C8B-B14F-4D97-AF65-F5344CB8AC3E}">
        <p14:creationId xmlns:p14="http://schemas.microsoft.com/office/powerpoint/2010/main" val="1312157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2EF3-7B80-288B-3BB8-909C6FCF062F}"/>
              </a:ext>
            </a:extLst>
          </p:cNvPr>
          <p:cNvSpPr>
            <a:spLocks noGrp="1"/>
          </p:cNvSpPr>
          <p:nvPr>
            <p:ph type="title"/>
          </p:nvPr>
        </p:nvSpPr>
        <p:spPr/>
        <p:txBody>
          <a:bodyPr/>
          <a:lstStyle/>
          <a:p>
            <a:r>
              <a:rPr lang="en-US"/>
              <a:t>DMHS Attendance Hub</a:t>
            </a:r>
          </a:p>
        </p:txBody>
      </p:sp>
      <p:graphicFrame>
        <p:nvGraphicFramePr>
          <p:cNvPr id="3" name="Diagram 2">
            <a:extLst>
              <a:ext uri="{FF2B5EF4-FFF2-40B4-BE49-F238E27FC236}">
                <a16:creationId xmlns:a16="http://schemas.microsoft.com/office/drawing/2014/main" id="{E86F622E-75DE-B5BF-79B0-574B8D661BC2}"/>
              </a:ext>
            </a:extLst>
          </p:cNvPr>
          <p:cNvGraphicFramePr/>
          <p:nvPr/>
        </p:nvGraphicFramePr>
        <p:xfrm>
          <a:off x="363415" y="1519310"/>
          <a:ext cx="11465169" cy="5064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467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EADB-4642-5C2E-ADE9-A01C4A97F6E8}"/>
              </a:ext>
            </a:extLst>
          </p:cNvPr>
          <p:cNvSpPr>
            <a:spLocks noGrp="1"/>
          </p:cNvSpPr>
          <p:nvPr>
            <p:ph type="title"/>
          </p:nvPr>
        </p:nvSpPr>
        <p:spPr/>
        <p:txBody>
          <a:bodyPr/>
          <a:lstStyle/>
          <a:p>
            <a:r>
              <a:rPr lang="en-US"/>
              <a:t>Feedback on Module 1 Key Outcomes </a:t>
            </a:r>
          </a:p>
        </p:txBody>
      </p:sp>
      <p:sp>
        <p:nvSpPr>
          <p:cNvPr id="3" name="Content Placeholder 2">
            <a:extLst>
              <a:ext uri="{FF2B5EF4-FFF2-40B4-BE49-F238E27FC236}">
                <a16:creationId xmlns:a16="http://schemas.microsoft.com/office/drawing/2014/main" id="{625C15FD-73DE-6497-1AF1-9039FF1266AB}"/>
              </a:ext>
            </a:extLst>
          </p:cNvPr>
          <p:cNvSpPr>
            <a:spLocks noGrp="1"/>
          </p:cNvSpPr>
          <p:nvPr>
            <p:ph idx="1"/>
          </p:nvPr>
        </p:nvSpPr>
        <p:spPr/>
        <p:txBody>
          <a:bodyPr>
            <a:normAutofit/>
          </a:bodyPr>
          <a:lstStyle/>
          <a:p>
            <a:r>
              <a:rPr lang="en-US"/>
              <a:t>Provide you with core strategies for how we engage parents, students and staff in improving attendance – communication strategy. </a:t>
            </a:r>
            <a:r>
              <a:rPr lang="en-US" i="1"/>
              <a:t>Keep attendance on the agenda</a:t>
            </a:r>
            <a:endParaRPr lang="en-US"/>
          </a:p>
          <a:p>
            <a:r>
              <a:rPr lang="en-US"/>
              <a:t>Detail how the value of attendance is promoted to students – </a:t>
            </a:r>
            <a:r>
              <a:rPr lang="en-US" i="1"/>
              <a:t>putting competition at the heart of staff and students value of attendance </a:t>
            </a:r>
          </a:p>
        </p:txBody>
      </p:sp>
      <p:sp>
        <p:nvSpPr>
          <p:cNvPr id="4" name="TextBox 3">
            <a:extLst>
              <a:ext uri="{FF2B5EF4-FFF2-40B4-BE49-F238E27FC236}">
                <a16:creationId xmlns:a16="http://schemas.microsoft.com/office/drawing/2014/main" id="{67B9A6D7-AA20-DC0D-A9B8-698AC2BC4DE7}"/>
              </a:ext>
            </a:extLst>
          </p:cNvPr>
          <p:cNvSpPr txBox="1"/>
          <p:nvPr/>
        </p:nvSpPr>
        <p:spPr>
          <a:xfrm>
            <a:off x="609600" y="4923732"/>
            <a:ext cx="10972800" cy="1384995"/>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a:ln>
                  <a:noFill/>
                </a:ln>
                <a:solidFill>
                  <a:prstClr val="black"/>
                </a:solidFill>
                <a:effectLst/>
                <a:uLnTx/>
                <a:uFillTx/>
                <a:latin typeface="Bliss 2 Regular"/>
                <a:ea typeface="+mn-ea"/>
                <a:cs typeface="Calibri"/>
              </a:rPr>
              <a:t>Key question: </a:t>
            </a:r>
          </a:p>
          <a:p>
            <a:pPr marL="457200" marR="0" lvl="0" indent="-457200" algn="ctr" defTabSz="914400" rtl="0" eaLnBrk="1" fontAlgn="auto" latinLnBrk="0" hangingPunct="1">
              <a:lnSpc>
                <a:spcPct val="100000"/>
              </a:lnSpc>
              <a:spcBef>
                <a:spcPts val="0"/>
              </a:spcBef>
              <a:spcAft>
                <a:spcPts val="0"/>
              </a:spcAft>
              <a:buClrTx/>
              <a:buSzTx/>
              <a:buFontTx/>
              <a:buAutoNum type="arabicPeriod"/>
              <a:tabLst/>
              <a:defRPr/>
            </a:pPr>
            <a:r>
              <a:rPr kumimoji="0" lang="en-GB" sz="2100" b="0" i="0" u="none" strike="noStrike" kern="1200" cap="none" spc="0" normalizeH="0" baseline="0" noProof="0">
                <a:ln>
                  <a:noFill/>
                </a:ln>
                <a:solidFill>
                  <a:prstClr val="black"/>
                </a:solidFill>
                <a:effectLst/>
                <a:uLnTx/>
                <a:uFillTx/>
                <a:latin typeface="Bliss 2 Regular"/>
                <a:ea typeface="+mn-ea"/>
                <a:cs typeface="Calibri"/>
              </a:rPr>
              <a:t>Have you made changes to your practice around school attendance?</a:t>
            </a:r>
          </a:p>
          <a:p>
            <a:pPr marL="457200" marR="0" lvl="0" indent="-457200" algn="ctr" defTabSz="914400" rtl="0" eaLnBrk="1" fontAlgn="auto" latinLnBrk="0" hangingPunct="1">
              <a:lnSpc>
                <a:spcPct val="100000"/>
              </a:lnSpc>
              <a:spcBef>
                <a:spcPts val="0"/>
              </a:spcBef>
              <a:spcAft>
                <a:spcPts val="0"/>
              </a:spcAft>
              <a:buClrTx/>
              <a:buSzTx/>
              <a:buFontTx/>
              <a:buAutoNum type="arabicPeriod"/>
              <a:tabLst/>
              <a:defRPr/>
            </a:pPr>
            <a:r>
              <a:rPr kumimoji="0" lang="en-GB" sz="2100" b="0" i="0" u="none" strike="noStrike" kern="1200" cap="none" spc="0" normalizeH="0" baseline="0" noProof="0">
                <a:ln>
                  <a:noFill/>
                </a:ln>
                <a:solidFill>
                  <a:prstClr val="black"/>
                </a:solidFill>
                <a:effectLst/>
                <a:uLnTx/>
                <a:uFillTx/>
                <a:latin typeface="Bliss 2 Regular"/>
                <a:ea typeface="+mn-ea"/>
                <a:cs typeface="Calibri"/>
              </a:rPr>
              <a:t>How do you know the new changes have worked?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Bliss 2 Regular"/>
                <a:ea typeface="+mn-ea"/>
                <a:cs typeface="Calibri"/>
              </a:rPr>
              <a:t>Write into the chat your suggestions – 1 minute</a:t>
            </a:r>
          </a:p>
        </p:txBody>
      </p:sp>
    </p:spTree>
    <p:extLst>
      <p:ext uri="{BB962C8B-B14F-4D97-AF65-F5344CB8AC3E}">
        <p14:creationId xmlns:p14="http://schemas.microsoft.com/office/powerpoint/2010/main" val="1807970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7E03-44E3-99B7-35D6-5018425BC980}"/>
              </a:ext>
            </a:extLst>
          </p:cNvPr>
          <p:cNvSpPr>
            <a:spLocks noGrp="1"/>
          </p:cNvSpPr>
          <p:nvPr>
            <p:ph type="title"/>
          </p:nvPr>
        </p:nvSpPr>
        <p:spPr/>
        <p:txBody>
          <a:bodyPr/>
          <a:lstStyle/>
          <a:p>
            <a:r>
              <a:rPr lang="en-US"/>
              <a:t>How we work as a leadership team</a:t>
            </a:r>
          </a:p>
        </p:txBody>
      </p:sp>
      <p:sp>
        <p:nvSpPr>
          <p:cNvPr id="3" name="Content Placeholder 2">
            <a:extLst>
              <a:ext uri="{FF2B5EF4-FFF2-40B4-BE49-F238E27FC236}">
                <a16:creationId xmlns:a16="http://schemas.microsoft.com/office/drawing/2014/main" id="{1B7C270D-E71B-68B7-838C-2289A3D8E2FB}"/>
              </a:ext>
            </a:extLst>
          </p:cNvPr>
          <p:cNvSpPr>
            <a:spLocks noGrp="1"/>
          </p:cNvSpPr>
          <p:nvPr>
            <p:ph idx="1"/>
          </p:nvPr>
        </p:nvSpPr>
        <p:spPr/>
        <p:txBody>
          <a:bodyPr/>
          <a:lstStyle/>
          <a:p>
            <a:pPr marL="0" indent="0" algn="ctr">
              <a:buNone/>
            </a:pPr>
            <a:r>
              <a:rPr lang="en-US" b="1" i="1" dirty="0"/>
              <a:t>CRAVE Leadership: Whatever we turn our attention to, it gets better</a:t>
            </a:r>
          </a:p>
          <a:p>
            <a:r>
              <a:rPr lang="en-US" b="1" dirty="0"/>
              <a:t>C</a:t>
            </a:r>
            <a:r>
              <a:rPr lang="en-US" dirty="0"/>
              <a:t>larity – </a:t>
            </a:r>
            <a:r>
              <a:rPr lang="en-US" i="1" dirty="0"/>
              <a:t>be clear on </a:t>
            </a:r>
            <a:r>
              <a:rPr lang="en-US" b="1" i="1" u="sng" dirty="0"/>
              <a:t>who</a:t>
            </a:r>
            <a:r>
              <a:rPr lang="en-US" i="1" dirty="0"/>
              <a:t> is leading</a:t>
            </a:r>
            <a:endParaRPr lang="en-US" dirty="0"/>
          </a:p>
          <a:p>
            <a:r>
              <a:rPr lang="en-US" b="1" dirty="0"/>
              <a:t>R</a:t>
            </a:r>
            <a:r>
              <a:rPr lang="en-US" dirty="0"/>
              <a:t>eflection – </a:t>
            </a:r>
            <a:r>
              <a:rPr lang="en-US" i="1" dirty="0"/>
              <a:t>autopsy without blame</a:t>
            </a:r>
            <a:endParaRPr lang="en-US" dirty="0"/>
          </a:p>
          <a:p>
            <a:r>
              <a:rPr lang="en-US" b="1" dirty="0"/>
              <a:t>A</a:t>
            </a:r>
            <a:r>
              <a:rPr lang="en-US" dirty="0"/>
              <a:t>ccountability – </a:t>
            </a:r>
            <a:r>
              <a:rPr lang="en-US" i="1" dirty="0"/>
              <a:t>define what needs improving and how it will be measured</a:t>
            </a:r>
          </a:p>
          <a:p>
            <a:r>
              <a:rPr lang="en-US" b="1" dirty="0"/>
              <a:t>V</a:t>
            </a:r>
            <a:r>
              <a:rPr lang="en-US" dirty="0"/>
              <a:t>alues </a:t>
            </a:r>
            <a:r>
              <a:rPr lang="en-US" i="1" dirty="0"/>
              <a:t>– do what is right for our students, not easy</a:t>
            </a:r>
            <a:endParaRPr lang="en-US" dirty="0"/>
          </a:p>
          <a:p>
            <a:r>
              <a:rPr lang="en-US" b="1" dirty="0"/>
              <a:t>E</a:t>
            </a:r>
            <a:r>
              <a:rPr lang="en-US" dirty="0"/>
              <a:t>xpertise – </a:t>
            </a:r>
            <a:r>
              <a:rPr lang="en-US" i="1" dirty="0"/>
              <a:t>go seek out advice, adapt current practice and act</a:t>
            </a:r>
            <a:endParaRPr lang="en-US" b="1" dirty="0"/>
          </a:p>
        </p:txBody>
      </p:sp>
    </p:spTree>
    <p:extLst>
      <p:ext uri="{BB962C8B-B14F-4D97-AF65-F5344CB8AC3E}">
        <p14:creationId xmlns:p14="http://schemas.microsoft.com/office/powerpoint/2010/main" val="2631744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EBF78F4-E10A-611E-D849-EB083565692E}"/>
              </a:ext>
            </a:extLst>
          </p:cNvPr>
          <p:cNvGraphicFramePr>
            <a:graphicFrameLocks noGrp="1"/>
          </p:cNvGraphicFramePr>
          <p:nvPr>
            <p:ph idx="1"/>
          </p:nvPr>
        </p:nvGraphicFramePr>
        <p:xfrm>
          <a:off x="0" y="292608"/>
          <a:ext cx="12191999" cy="6304568"/>
        </p:xfrm>
        <a:graphic>
          <a:graphicData uri="http://schemas.openxmlformats.org/drawingml/2006/table">
            <a:tbl>
              <a:tblPr firstRow="1" bandRow="1">
                <a:tableStyleId>{775DCB02-9BB8-47FD-8907-85C794F793BA}</a:tableStyleId>
              </a:tblPr>
              <a:tblGrid>
                <a:gridCol w="1436489">
                  <a:extLst>
                    <a:ext uri="{9D8B030D-6E8A-4147-A177-3AD203B41FA5}">
                      <a16:colId xmlns:a16="http://schemas.microsoft.com/office/drawing/2014/main" val="4164979355"/>
                    </a:ext>
                  </a:extLst>
                </a:gridCol>
                <a:gridCol w="3463411">
                  <a:extLst>
                    <a:ext uri="{9D8B030D-6E8A-4147-A177-3AD203B41FA5}">
                      <a16:colId xmlns:a16="http://schemas.microsoft.com/office/drawing/2014/main" val="1675852151"/>
                    </a:ext>
                  </a:extLst>
                </a:gridCol>
                <a:gridCol w="3463411">
                  <a:extLst>
                    <a:ext uri="{9D8B030D-6E8A-4147-A177-3AD203B41FA5}">
                      <a16:colId xmlns:a16="http://schemas.microsoft.com/office/drawing/2014/main" val="2218554782"/>
                    </a:ext>
                  </a:extLst>
                </a:gridCol>
                <a:gridCol w="3828688">
                  <a:extLst>
                    <a:ext uri="{9D8B030D-6E8A-4147-A177-3AD203B41FA5}">
                      <a16:colId xmlns:a16="http://schemas.microsoft.com/office/drawing/2014/main" val="1007649830"/>
                    </a:ext>
                  </a:extLst>
                </a:gridCol>
              </a:tblGrid>
              <a:tr h="490038">
                <a:tc>
                  <a:txBody>
                    <a:bodyPr/>
                    <a:lstStyle/>
                    <a:p>
                      <a:endParaRPr lang="en-US" sz="2000">
                        <a:latin typeface="Bliss 2 Medium" panose="02000506030000020004" pitchFamily="50" charset="0"/>
                      </a:endParaRPr>
                    </a:p>
                  </a:txBody>
                  <a:tcPr/>
                </a:tc>
                <a:tc>
                  <a:txBody>
                    <a:bodyPr/>
                    <a:lstStyle/>
                    <a:p>
                      <a:r>
                        <a:rPr lang="en-US" sz="2000">
                          <a:latin typeface="Bliss 2 Medium" panose="02000506030000020004" pitchFamily="50" charset="0"/>
                        </a:rPr>
                        <a:t>Student</a:t>
                      </a:r>
                    </a:p>
                  </a:txBody>
                  <a:tcPr/>
                </a:tc>
                <a:tc>
                  <a:txBody>
                    <a:bodyPr/>
                    <a:lstStyle/>
                    <a:p>
                      <a:r>
                        <a:rPr lang="en-US" sz="2000">
                          <a:latin typeface="Bliss 2 Medium" panose="02000506030000020004" pitchFamily="50" charset="0"/>
                        </a:rPr>
                        <a:t>Staff</a:t>
                      </a:r>
                    </a:p>
                  </a:txBody>
                  <a:tcPr/>
                </a:tc>
                <a:tc>
                  <a:txBody>
                    <a:bodyPr/>
                    <a:lstStyle/>
                    <a:p>
                      <a:r>
                        <a:rPr lang="en-US" sz="2000">
                          <a:latin typeface="Bliss 2 Medium" panose="02000506030000020004" pitchFamily="50" charset="0"/>
                        </a:rPr>
                        <a:t>Parents</a:t>
                      </a:r>
                    </a:p>
                  </a:txBody>
                  <a:tcPr/>
                </a:tc>
                <a:extLst>
                  <a:ext uri="{0D108BD9-81ED-4DB2-BD59-A6C34878D82A}">
                    <a16:rowId xmlns:a16="http://schemas.microsoft.com/office/drawing/2014/main" val="2212432469"/>
                  </a:ext>
                </a:extLst>
              </a:tr>
              <a:tr h="1771715">
                <a:tc>
                  <a:txBody>
                    <a:bodyPr/>
                    <a:lstStyle/>
                    <a:p>
                      <a:r>
                        <a:rPr lang="en-GB" sz="1800" b="1">
                          <a:latin typeface="Bliss 2 Medium" panose="02000506030000020004" pitchFamily="50" charset="0"/>
                        </a:rPr>
                        <a:t>Pre-DMHS</a:t>
                      </a:r>
                      <a:endParaRPr lang="en-US" sz="1800" b="1">
                        <a:latin typeface="Bliss 2 Medium" panose="02000506030000020004" pitchFamily="50"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Y6 Summer school to set the high attending culture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Year 6 students invited to summer show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Each student spoken to during primary school visits</a:t>
                      </a:r>
                    </a:p>
                  </a:txBody>
                  <a:tcPr/>
                </a:tc>
                <a:tc>
                  <a:txBody>
                    <a:bodyPr/>
                    <a:lstStyle/>
                    <a:p>
                      <a:pPr marL="285750" indent="-285750">
                        <a:buFont typeface="Arial" panose="020B0604020202020204" pitchFamily="34" charset="0"/>
                        <a:buChar char="•"/>
                      </a:pPr>
                      <a:r>
                        <a:rPr lang="en-US" sz="1800">
                          <a:latin typeface="Bliss 2 Medium" panose="02000506030000020004" pitchFamily="50" charset="0"/>
                        </a:rPr>
                        <a:t>Safeguarding training includes responsibility for safeguarding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Knowing the law and guidance </a:t>
                      </a:r>
                    </a:p>
                    <a:p>
                      <a:pPr marL="285750" indent="-285750">
                        <a:buFont typeface="Arial" panose="020B0604020202020204" pitchFamily="34" charset="0"/>
                        <a:buChar char="•"/>
                      </a:pPr>
                      <a:r>
                        <a:rPr lang="en-US" sz="1800">
                          <a:latin typeface="Bliss 2 Medium" panose="02000506030000020004" pitchFamily="50" charset="0"/>
                        </a:rPr>
                        <a:t>Training for staff in attendance roles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Analysis of Year 6 EWO data</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Year 6 parent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Year 7 welcome event in first week </a:t>
                      </a:r>
                    </a:p>
                  </a:txBody>
                  <a:tcPr/>
                </a:tc>
                <a:extLst>
                  <a:ext uri="{0D108BD9-81ED-4DB2-BD59-A6C34878D82A}">
                    <a16:rowId xmlns:a16="http://schemas.microsoft.com/office/drawing/2014/main" val="597339159"/>
                  </a:ext>
                </a:extLst>
              </a:tr>
              <a:tr h="4042815">
                <a:tc>
                  <a:txBody>
                    <a:bodyPr/>
                    <a:lstStyle/>
                    <a:p>
                      <a:r>
                        <a:rPr lang="en-US" sz="1800" b="1">
                          <a:latin typeface="Bliss 2 Medium" panose="02000506030000020004" pitchFamily="50" charset="0"/>
                        </a:rPr>
                        <a:t>Daily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All late students reflect on why they are late on arrival with a member of SLT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Detentions for one off lates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Next day Tutor/HOY conversation with returning absent students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Free breakfast available each 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Nurture breakfast for selected EBSA students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Return to school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Pre-emptive 8am phone calls</a:t>
                      </a:r>
                      <a:endParaRPr lang="en-US" sz="1800" dirty="0">
                        <a:latin typeface="Bliss 2 Medium" panose="02000506030000020004" pitchFamily="50"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Dedicated SLT Attendance lead – strategy, leadership and data sharing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Attendance systems work schedule and daily, termly checklists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Everyone responsible for attendance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Extended opening hours: library, music practice rooms, basketball courts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SLT walk the local community each morning and afternoon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Bliss 2 Medium" panose="02000506030000020004" pitchFamily="50" charset="0"/>
                        </a:rPr>
                        <a:t>First day absence call and expectation to name return time/date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Bliss 2 Medium" panose="02000506030000020004" pitchFamily="50" charset="0"/>
                        </a:rPr>
                        <a:t>Parents phoned for each late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Bliss 2 Medium" panose="02000506030000020004" pitchFamily="50" charset="0"/>
                        </a:rPr>
                        <a:t>Access attendance percentage on school app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latin typeface="Bliss 2 Medium" panose="02000506030000020004" pitchFamily="50"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latin typeface="Bliss 2 Medium" panose="02000506030000020004" pitchFamily="50" charset="0"/>
                      </a:endParaRPr>
                    </a:p>
                  </a:txBody>
                  <a:tcPr/>
                </a:tc>
                <a:extLst>
                  <a:ext uri="{0D108BD9-81ED-4DB2-BD59-A6C34878D82A}">
                    <a16:rowId xmlns:a16="http://schemas.microsoft.com/office/drawing/2014/main" val="391558452"/>
                  </a:ext>
                </a:extLst>
              </a:tr>
            </a:tbl>
          </a:graphicData>
        </a:graphic>
      </p:graphicFrame>
    </p:spTree>
    <p:extLst>
      <p:ext uri="{BB962C8B-B14F-4D97-AF65-F5344CB8AC3E}">
        <p14:creationId xmlns:p14="http://schemas.microsoft.com/office/powerpoint/2010/main" val="287624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a:extLst>
              <a:ext uri="{FF2B5EF4-FFF2-40B4-BE49-F238E27FC236}">
                <a16:creationId xmlns:a16="http://schemas.microsoft.com/office/drawing/2014/main" id="{B3911DF5-8155-F12D-E077-0604C3DD84C8}"/>
              </a:ext>
            </a:extLst>
          </p:cNvPr>
          <p:cNvGraphicFramePr>
            <a:graphicFrameLocks noGrp="1"/>
          </p:cNvGraphicFramePr>
          <p:nvPr>
            <p:ph idx="1"/>
          </p:nvPr>
        </p:nvGraphicFramePr>
        <p:xfrm>
          <a:off x="0" y="182880"/>
          <a:ext cx="12191999" cy="6492240"/>
        </p:xfrm>
        <a:graphic>
          <a:graphicData uri="http://schemas.openxmlformats.org/drawingml/2006/table">
            <a:tbl>
              <a:tblPr firstRow="1" bandRow="1">
                <a:tableStyleId>{775DCB02-9BB8-47FD-8907-85C794F793BA}</a:tableStyleId>
              </a:tblPr>
              <a:tblGrid>
                <a:gridCol w="1436489">
                  <a:extLst>
                    <a:ext uri="{9D8B030D-6E8A-4147-A177-3AD203B41FA5}">
                      <a16:colId xmlns:a16="http://schemas.microsoft.com/office/drawing/2014/main" val="4164979355"/>
                    </a:ext>
                  </a:extLst>
                </a:gridCol>
                <a:gridCol w="3463411">
                  <a:extLst>
                    <a:ext uri="{9D8B030D-6E8A-4147-A177-3AD203B41FA5}">
                      <a16:colId xmlns:a16="http://schemas.microsoft.com/office/drawing/2014/main" val="1675852151"/>
                    </a:ext>
                  </a:extLst>
                </a:gridCol>
                <a:gridCol w="3463411">
                  <a:extLst>
                    <a:ext uri="{9D8B030D-6E8A-4147-A177-3AD203B41FA5}">
                      <a16:colId xmlns:a16="http://schemas.microsoft.com/office/drawing/2014/main" val="2218554782"/>
                    </a:ext>
                  </a:extLst>
                </a:gridCol>
                <a:gridCol w="3828688">
                  <a:extLst>
                    <a:ext uri="{9D8B030D-6E8A-4147-A177-3AD203B41FA5}">
                      <a16:colId xmlns:a16="http://schemas.microsoft.com/office/drawing/2014/main" val="1007649830"/>
                    </a:ext>
                  </a:extLst>
                </a:gridCol>
              </a:tblGrid>
              <a:tr h="638580">
                <a:tc>
                  <a:txBody>
                    <a:bodyPr/>
                    <a:lstStyle/>
                    <a:p>
                      <a:endParaRPr lang="en-US" sz="2000">
                        <a:latin typeface="Bliss 2 Medium" panose="02000506030000020004" pitchFamily="50" charset="0"/>
                      </a:endParaRPr>
                    </a:p>
                  </a:txBody>
                  <a:tcPr/>
                </a:tc>
                <a:tc>
                  <a:txBody>
                    <a:bodyPr/>
                    <a:lstStyle/>
                    <a:p>
                      <a:r>
                        <a:rPr lang="en-US" sz="2000">
                          <a:latin typeface="Bliss 2 Medium" panose="02000506030000020004" pitchFamily="50" charset="0"/>
                        </a:rPr>
                        <a:t>Student</a:t>
                      </a:r>
                    </a:p>
                  </a:txBody>
                  <a:tcPr/>
                </a:tc>
                <a:tc>
                  <a:txBody>
                    <a:bodyPr/>
                    <a:lstStyle/>
                    <a:p>
                      <a:r>
                        <a:rPr lang="en-US" sz="2000">
                          <a:latin typeface="Bliss 2 Medium" panose="02000506030000020004" pitchFamily="50" charset="0"/>
                        </a:rPr>
                        <a:t>Staff</a:t>
                      </a:r>
                    </a:p>
                  </a:txBody>
                  <a:tcPr/>
                </a:tc>
                <a:tc>
                  <a:txBody>
                    <a:bodyPr/>
                    <a:lstStyle/>
                    <a:p>
                      <a:r>
                        <a:rPr lang="en-US" sz="2000">
                          <a:latin typeface="Bliss 2 Medium" panose="02000506030000020004" pitchFamily="50" charset="0"/>
                        </a:rPr>
                        <a:t>Parents</a:t>
                      </a:r>
                    </a:p>
                  </a:txBody>
                  <a:tcPr/>
                </a:tc>
                <a:extLst>
                  <a:ext uri="{0D108BD9-81ED-4DB2-BD59-A6C34878D82A}">
                    <a16:rowId xmlns:a16="http://schemas.microsoft.com/office/drawing/2014/main" val="2212432469"/>
                  </a:ext>
                </a:extLst>
              </a:tr>
              <a:tr h="2713970">
                <a:tc>
                  <a:txBody>
                    <a:bodyPr/>
                    <a:lstStyle/>
                    <a:p>
                      <a:r>
                        <a:rPr lang="en-US" sz="1800" b="1">
                          <a:latin typeface="Bliss 2 Medium" panose="02000506030000020004" pitchFamily="50" charset="0"/>
                        </a:rPr>
                        <a:t>Weekly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Escalating sanctions for persistent lates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Weekly attendance tracking in student planner and form group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Attendance mentoring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Challenge 96 tutor </a:t>
                      </a:r>
                      <a:r>
                        <a:rPr lang="en-US" sz="1800" err="1">
                          <a:latin typeface="Bliss 2 Medium" panose="02000506030000020004" pitchFamily="50" charset="0"/>
                        </a:rPr>
                        <a:t>programme</a:t>
                      </a:r>
                      <a:r>
                        <a:rPr lang="en-US" sz="1800">
                          <a:latin typeface="Bliss 2 Medium" panose="02000506030000020004" pitchFamily="50" charset="0"/>
                        </a:rPr>
                        <a:t>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Attendance support interventions and referrals for each PA/SA</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Tiered warning letters for poor attenders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Each PA/SA attendance contract meeting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Weekly parent bulletin with advice on attendance </a:t>
                      </a:r>
                    </a:p>
                  </a:txBody>
                  <a:tcPr/>
                </a:tc>
                <a:extLst>
                  <a:ext uri="{0D108BD9-81ED-4DB2-BD59-A6C34878D82A}">
                    <a16:rowId xmlns:a16="http://schemas.microsoft.com/office/drawing/2014/main" val="597339159"/>
                  </a:ext>
                </a:extLst>
              </a:tr>
              <a:tr h="3139690">
                <a:tc>
                  <a:txBody>
                    <a:bodyPr/>
                    <a:lstStyle/>
                    <a:p>
                      <a:r>
                        <a:rPr lang="en-US" sz="1800" b="1">
                          <a:latin typeface="Bliss 2 Medium" panose="02000506030000020004" pitchFamily="50" charset="0"/>
                        </a:rPr>
                        <a:t>Termly/</a:t>
                      </a:r>
                    </a:p>
                    <a:p>
                      <a:r>
                        <a:rPr lang="en-US" sz="1800" b="1">
                          <a:latin typeface="Bliss 2 Medium" panose="02000506030000020004" pitchFamily="50" charset="0"/>
                        </a:rPr>
                        <a:t>Annually </a:t>
                      </a:r>
                    </a:p>
                  </a:txBody>
                  <a:tcPr/>
                </a:tc>
                <a:tc>
                  <a:txBody>
                    <a:bodyPr/>
                    <a:lstStyle/>
                    <a:p>
                      <a:pPr marL="285750" indent="-285750">
                        <a:buFont typeface="Arial" panose="020B0604020202020204" pitchFamily="34" charset="0"/>
                        <a:buChar char="•"/>
                      </a:pPr>
                      <a:r>
                        <a:rPr lang="en-US" sz="1800">
                          <a:latin typeface="Bliss 2 Medium" panose="02000506030000020004" pitchFamily="50" charset="0"/>
                        </a:rPr>
                        <a:t>End of term celebration for high attenders </a:t>
                      </a:r>
                    </a:p>
                    <a:p>
                      <a:pPr marL="285750" indent="-285750">
                        <a:buFont typeface="Arial" panose="020B0604020202020204" pitchFamily="34" charset="0"/>
                        <a:buChar char="•"/>
                      </a:pPr>
                      <a:r>
                        <a:rPr lang="en-US" sz="1800">
                          <a:latin typeface="Bliss 2 Medium" panose="02000506030000020004" pitchFamily="50" charset="0"/>
                        </a:rPr>
                        <a:t>Celebration breakfast </a:t>
                      </a:r>
                    </a:p>
                    <a:p>
                      <a:pPr marL="285750" indent="-285750">
                        <a:buFont typeface="Arial" panose="020B0604020202020204" pitchFamily="34" charset="0"/>
                        <a:buChar char="•"/>
                      </a:pPr>
                      <a:r>
                        <a:rPr lang="en-US" sz="1800">
                          <a:latin typeface="Bliss 2 Medium" panose="02000506030000020004" pitchFamily="50" charset="0"/>
                        </a:rPr>
                        <a:t>Celebration texts and merits</a:t>
                      </a:r>
                    </a:p>
                    <a:p>
                      <a:pPr marL="285750" indent="-285750">
                        <a:buFont typeface="Arial" panose="020B0604020202020204" pitchFamily="34" charset="0"/>
                        <a:buChar char="•"/>
                      </a:pPr>
                      <a:r>
                        <a:rPr lang="en-US" sz="1800">
                          <a:latin typeface="Bliss 2 Medium" panose="02000506030000020004" pitchFamily="50" charset="0"/>
                        </a:rPr>
                        <a:t>Attendance standards assembly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Attendance matters/safeguarding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Attendance data linked to progress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Reward letters home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Extensive budgeting for yearly repairs/painting of entire site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Bliss 2 Medium" panose="02000506030000020004" pitchFamily="50" charset="0"/>
                        </a:rPr>
                        <a:t>Six curriculum/pastoral parent events each academic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Bliss 2 Medium" panose="02000506030000020004" pitchFamily="50" charset="0"/>
                        </a:rPr>
                        <a:t>All students written to below 96% warned about low levels of attendance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Bliss 2 Medium" panose="02000506030000020004" pitchFamily="50" charset="0"/>
                        </a:rPr>
                        <a:t>Year group parent success evenings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Bliss 2 Medium" panose="02000506030000020004" pitchFamily="50" charset="0"/>
                        </a:rPr>
                        <a:t>Parents evening</a:t>
                      </a:r>
                    </a:p>
                  </a:txBody>
                  <a:tcPr/>
                </a:tc>
                <a:extLst>
                  <a:ext uri="{0D108BD9-81ED-4DB2-BD59-A6C34878D82A}">
                    <a16:rowId xmlns:a16="http://schemas.microsoft.com/office/drawing/2014/main" val="391558452"/>
                  </a:ext>
                </a:extLst>
              </a:tr>
            </a:tbl>
          </a:graphicData>
        </a:graphic>
      </p:graphicFrame>
    </p:spTree>
    <p:extLst>
      <p:ext uri="{BB962C8B-B14F-4D97-AF65-F5344CB8AC3E}">
        <p14:creationId xmlns:p14="http://schemas.microsoft.com/office/powerpoint/2010/main" val="3082773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20A8-6ABE-C92C-850A-9EF87243EA54}"/>
              </a:ext>
            </a:extLst>
          </p:cNvPr>
          <p:cNvSpPr>
            <a:spLocks noGrp="1"/>
          </p:cNvSpPr>
          <p:nvPr>
            <p:ph type="title"/>
          </p:nvPr>
        </p:nvSpPr>
        <p:spPr>
          <a:xfrm>
            <a:off x="609600" y="274638"/>
            <a:ext cx="7327392" cy="1143000"/>
          </a:xfrm>
        </p:spPr>
        <p:txBody>
          <a:bodyPr/>
          <a:lstStyle/>
          <a:p>
            <a:r>
              <a:rPr lang="en-US" dirty="0"/>
              <a:t>The Resource Page</a:t>
            </a:r>
          </a:p>
        </p:txBody>
      </p:sp>
      <p:pic>
        <p:nvPicPr>
          <p:cNvPr id="5" name="Picture 4">
            <a:extLst>
              <a:ext uri="{FF2B5EF4-FFF2-40B4-BE49-F238E27FC236}">
                <a16:creationId xmlns:a16="http://schemas.microsoft.com/office/drawing/2014/main" id="{DF2D7F10-1739-1772-D3EB-0EF4935B80CC}"/>
              </a:ext>
            </a:extLst>
          </p:cNvPr>
          <p:cNvPicPr>
            <a:picLocks noChangeAspect="1"/>
          </p:cNvPicPr>
          <p:nvPr/>
        </p:nvPicPr>
        <p:blipFill>
          <a:blip r:embed="rId3"/>
          <a:stretch>
            <a:fillRect/>
          </a:stretch>
        </p:blipFill>
        <p:spPr>
          <a:xfrm>
            <a:off x="8156448" y="0"/>
            <a:ext cx="3791712" cy="6656832"/>
          </a:xfrm>
          <a:prstGeom prst="rect">
            <a:avLst/>
          </a:prstGeom>
        </p:spPr>
      </p:pic>
      <p:pic>
        <p:nvPicPr>
          <p:cNvPr id="7" name="Picture 6">
            <a:extLst>
              <a:ext uri="{FF2B5EF4-FFF2-40B4-BE49-F238E27FC236}">
                <a16:creationId xmlns:a16="http://schemas.microsoft.com/office/drawing/2014/main" id="{412CA91C-69B7-C605-1F36-E6791DFE29AB}"/>
              </a:ext>
            </a:extLst>
          </p:cNvPr>
          <p:cNvPicPr>
            <a:picLocks noChangeAspect="1"/>
          </p:cNvPicPr>
          <p:nvPr/>
        </p:nvPicPr>
        <p:blipFill>
          <a:blip r:embed="rId4"/>
          <a:stretch>
            <a:fillRect/>
          </a:stretch>
        </p:blipFill>
        <p:spPr>
          <a:xfrm>
            <a:off x="1884536" y="1571255"/>
            <a:ext cx="4827160" cy="4608388"/>
          </a:xfrm>
          <a:prstGeom prst="rect">
            <a:avLst/>
          </a:prstGeom>
        </p:spPr>
      </p:pic>
      <p:sp>
        <p:nvSpPr>
          <p:cNvPr id="9" name="TextBox 8">
            <a:extLst>
              <a:ext uri="{FF2B5EF4-FFF2-40B4-BE49-F238E27FC236}">
                <a16:creationId xmlns:a16="http://schemas.microsoft.com/office/drawing/2014/main" id="{AF33F992-0BC5-854C-1C65-68FA4F985766}"/>
              </a:ext>
            </a:extLst>
          </p:cNvPr>
          <p:cNvSpPr txBox="1"/>
          <p:nvPr/>
        </p:nvSpPr>
        <p:spPr>
          <a:xfrm>
            <a:off x="1603887" y="6214030"/>
            <a:ext cx="609845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liss 2 Medium" panose="02000506030000020004" pitchFamily="50" charset="0"/>
                <a:ea typeface="+mn-ea"/>
                <a:cs typeface="+mn-cs"/>
                <a:hlinkClick r:id="rId5"/>
              </a:rPr>
              <a:t>SCHOOL RESOURCES (draytonmanorhighschool.co.uk)</a:t>
            </a:r>
            <a:endParaRPr kumimoji="0" lang="en-US" sz="1800" b="0" i="0" u="none" strike="noStrike" kern="1200" cap="none" spc="0" normalizeH="0" baseline="0" noProof="0" dirty="0">
              <a:ln>
                <a:noFill/>
              </a:ln>
              <a:solidFill>
                <a:prstClr val="black"/>
              </a:solidFill>
              <a:effectLst/>
              <a:uLnTx/>
              <a:uFillTx/>
              <a:latin typeface="Bliss 2 Medium" panose="02000506030000020004" pitchFamily="50" charset="0"/>
              <a:ea typeface="+mn-ea"/>
              <a:cs typeface="+mn-cs"/>
            </a:endParaRPr>
          </a:p>
        </p:txBody>
      </p:sp>
    </p:spTree>
    <p:extLst>
      <p:ext uri="{BB962C8B-B14F-4D97-AF65-F5344CB8AC3E}">
        <p14:creationId xmlns:p14="http://schemas.microsoft.com/office/powerpoint/2010/main" val="1373848349"/>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Bliss 2 Regular">
      <a:majorFont>
        <a:latin typeface="Bliss 2 Regular"/>
        <a:ea typeface=""/>
        <a:cs typeface=""/>
      </a:majorFont>
      <a:minorFont>
        <a:latin typeface="Bliss 2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8C7C82D-CE09-4CE8-8D0D-16815064AD0B}" vid="{B8D511FE-D4D6-4DBC-B037-559ED495A46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aining Day- Monday 4 September 2017 V4.potx" id="{F566D9D0-2539-4176-99DB-6E3156355D67}" vid="{ACC8D6F0-7D36-4DE0-920B-C71664124F1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2229</Words>
  <Application>Microsoft Office PowerPoint</Application>
  <PresentationFormat>Widescreen</PresentationFormat>
  <Paragraphs>260</Paragraphs>
  <Slides>29</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Aptos</vt:lpstr>
      <vt:lpstr>Arial</vt:lpstr>
      <vt:lpstr>Bliss 2 Bold</vt:lpstr>
      <vt:lpstr>Bliss 2 ExtraLight</vt:lpstr>
      <vt:lpstr>Bliss 2 Medium</vt:lpstr>
      <vt:lpstr>Bliss 2 regular</vt:lpstr>
      <vt:lpstr>Bliss 2 regular</vt:lpstr>
      <vt:lpstr>Calibri</vt:lpstr>
      <vt:lpstr>Tahoma</vt:lpstr>
      <vt:lpstr>Wingdings</vt:lpstr>
      <vt:lpstr>Office Theme</vt:lpstr>
      <vt:lpstr>1_Office Theme</vt:lpstr>
      <vt:lpstr>PowerPoint Presentation</vt:lpstr>
      <vt:lpstr>Attendance Hub Module 2 Thursday 13 June</vt:lpstr>
      <vt:lpstr>PowerPoint Presentation</vt:lpstr>
      <vt:lpstr>DMHS Attendance Hub</vt:lpstr>
      <vt:lpstr>Feedback on Module 1 Key Outcomes </vt:lpstr>
      <vt:lpstr>How we work as a leadership team</vt:lpstr>
      <vt:lpstr>PowerPoint Presentation</vt:lpstr>
      <vt:lpstr>PowerPoint Presentation</vt:lpstr>
      <vt:lpstr>The Resource Page</vt:lpstr>
      <vt:lpstr>Welcome to Module 2: The Value of Partnership</vt:lpstr>
      <vt:lpstr>Feedback in the last session</vt:lpstr>
      <vt:lpstr>BARRIERS FACED FEEDBACK</vt:lpstr>
      <vt:lpstr> Context is everything  </vt:lpstr>
      <vt:lpstr>PowerPoint Presentation</vt:lpstr>
      <vt:lpstr>Relationship Building </vt:lpstr>
      <vt:lpstr>Communication</vt:lpstr>
      <vt:lpstr>Introducing the School's Values and Ethos</vt:lpstr>
      <vt:lpstr>First Impressions Count</vt:lpstr>
      <vt:lpstr>Using Primary Data to build relationship foundations</vt:lpstr>
      <vt:lpstr>Clear Job Descriptions </vt:lpstr>
      <vt:lpstr>Welcoming in year admission students</vt:lpstr>
      <vt:lpstr>Pause Point</vt:lpstr>
      <vt:lpstr>Pause Point</vt:lpstr>
      <vt:lpstr>September – Day One</vt:lpstr>
      <vt:lpstr>Day to Day Practice for building partnerships </vt:lpstr>
      <vt:lpstr>Parental Workshops</vt:lpstr>
      <vt:lpstr>Nudge Texts – Keeping the momentum</vt:lpstr>
      <vt:lpstr>Discussion Points</vt:lpstr>
      <vt:lpstr>DMHS Attendance Hub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 R Boniface</dc:creator>
  <cp:lastModifiedBy>Mr R Boniface</cp:lastModifiedBy>
  <cp:revision>1</cp:revision>
  <dcterms:created xsi:type="dcterms:W3CDTF">2024-06-14T07:14:36Z</dcterms:created>
  <dcterms:modified xsi:type="dcterms:W3CDTF">2024-06-14T07:15:22Z</dcterms:modified>
</cp:coreProperties>
</file>