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58" r:id="rId5"/>
  </p:sldIdLst>
  <p:sldSz cx="12192000" cy="6858000"/>
  <p:notesSz cx="6797675" cy="987266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15BB92F-29BD-4275-B691-86D4A234B8A8}" v="922" dt="2025-10-01T21:36:31.724"/>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616DA210-FB5B-4158-B5E0-FEB733F419BA}" styleName="Light Style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0074" autoAdjust="0"/>
    <p:restoredTop sz="95016" autoAdjust="0"/>
  </p:normalViewPr>
  <p:slideViewPr>
    <p:cSldViewPr snapToGrid="0">
      <p:cViewPr varScale="1">
        <p:scale>
          <a:sx n="82" d="100"/>
          <a:sy n="82" d="100"/>
        </p:scale>
        <p:origin x="946"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presProps" Target="presProps.xml"/><Relationship Id="rId11" Type="http://schemas.microsoft.com/office/2015/10/relationships/revisionInfo" Target="revisionInfo.xml"/><Relationship Id="rId5" Type="http://schemas.openxmlformats.org/officeDocument/2006/relationships/slide" Target="slides/slide1.xml"/><Relationship Id="rId10" Type="http://schemas.microsoft.com/office/2016/11/relationships/changesInfo" Target="changesInfos/changesInfo1.xml"/><Relationship Id="rId4" Type="http://schemas.openxmlformats.org/officeDocument/2006/relationships/slideMaster" Target="slideMasters/slideMaster1.xml"/><Relationship Id="rId9"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r R Boniface" userId="S::rbn@draytonmanorhighschool.co.uk::463b8568-c23f-4c19-944a-93a50bb91d1c" providerId="AD" clId="Web-{84271B68-85AF-27E3-CAD7-05C319B6F770}"/>
    <pc:docChg chg="modSld">
      <pc:chgData name="Mr R Boniface" userId="S::rbn@draytonmanorhighschool.co.uk::463b8568-c23f-4c19-944a-93a50bb91d1c" providerId="AD" clId="Web-{84271B68-85AF-27E3-CAD7-05C319B6F770}" dt="2025-06-15T20:49:35.350" v="0"/>
      <pc:docMkLst>
        <pc:docMk/>
      </pc:docMkLst>
      <pc:sldChg chg="mod modShow">
        <pc:chgData name="Mr R Boniface" userId="S::rbn@draytonmanorhighschool.co.uk::463b8568-c23f-4c19-944a-93a50bb91d1c" providerId="AD" clId="Web-{84271B68-85AF-27E3-CAD7-05C319B6F770}" dt="2025-06-15T20:49:35.350" v="0"/>
        <pc:sldMkLst>
          <pc:docMk/>
          <pc:sldMk cId="339475649" sldId="259"/>
        </pc:sldMkLst>
      </pc:sldChg>
    </pc:docChg>
  </pc:docChgLst>
  <pc:docChgLst>
    <pc:chgData name="Mr R Boniface" userId="463b8568-c23f-4c19-944a-93a50bb91d1c" providerId="ADAL" clId="{3DB2E6A2-553F-475C-BEF4-A58A91F0AC51}"/>
    <pc:docChg chg="custSel addSld modSld">
      <pc:chgData name="Mr R Boniface" userId="463b8568-c23f-4c19-944a-93a50bb91d1c" providerId="ADAL" clId="{3DB2E6A2-553F-475C-BEF4-A58A91F0AC51}" dt="2023-10-20T16:35:20.625" v="6429" actId="20577"/>
      <pc:docMkLst>
        <pc:docMk/>
      </pc:docMkLst>
      <pc:sldChg chg="addSp delSp modSp mod">
        <pc:chgData name="Mr R Boniface" userId="463b8568-c23f-4c19-944a-93a50bb91d1c" providerId="ADAL" clId="{3DB2E6A2-553F-475C-BEF4-A58A91F0AC51}" dt="2023-10-15T21:18:27.998" v="6364" actId="20577"/>
        <pc:sldMkLst>
          <pc:docMk/>
          <pc:sldMk cId="177387309" sldId="258"/>
        </pc:sldMkLst>
      </pc:sldChg>
      <pc:sldChg chg="modSp new mod">
        <pc:chgData name="Mr R Boniface" userId="463b8568-c23f-4c19-944a-93a50bb91d1c" providerId="ADAL" clId="{3DB2E6A2-553F-475C-BEF4-A58A91F0AC51}" dt="2023-10-20T16:35:20.625" v="6429" actId="20577"/>
        <pc:sldMkLst>
          <pc:docMk/>
          <pc:sldMk cId="339475649" sldId="259"/>
        </pc:sldMkLst>
      </pc:sldChg>
    </pc:docChg>
  </pc:docChgLst>
  <pc:docChgLst>
    <pc:chgData name="Mr R Boniface" userId="463b8568-c23f-4c19-944a-93a50bb91d1c" providerId="ADAL" clId="{7F4A12E9-F041-44B3-A463-4DDB2F5F3650}"/>
    <pc:docChg chg="custSel modSld">
      <pc:chgData name="Mr R Boniface" userId="463b8568-c23f-4c19-944a-93a50bb91d1c" providerId="ADAL" clId="{7F4A12E9-F041-44B3-A463-4DDB2F5F3650}" dt="2023-11-07T18:32:19.236" v="1731" actId="478"/>
      <pc:docMkLst>
        <pc:docMk/>
      </pc:docMkLst>
      <pc:sldChg chg="addSp delSp modSp mod">
        <pc:chgData name="Mr R Boniface" userId="463b8568-c23f-4c19-944a-93a50bb91d1c" providerId="ADAL" clId="{7F4A12E9-F041-44B3-A463-4DDB2F5F3650}" dt="2023-11-07T18:32:19.236" v="1731" actId="478"/>
        <pc:sldMkLst>
          <pc:docMk/>
          <pc:sldMk cId="2931438560" sldId="257"/>
        </pc:sldMkLst>
      </pc:sldChg>
      <pc:sldChg chg="addSp modSp mod">
        <pc:chgData name="Mr R Boniface" userId="463b8568-c23f-4c19-944a-93a50bb91d1c" providerId="ADAL" clId="{7F4A12E9-F041-44B3-A463-4DDB2F5F3650}" dt="2023-11-01T18:31:07.844" v="1729" actId="20577"/>
        <pc:sldMkLst>
          <pc:docMk/>
          <pc:sldMk cId="177387309" sldId="258"/>
        </pc:sldMkLst>
      </pc:sldChg>
      <pc:sldChg chg="addSp delSp modSp mod">
        <pc:chgData name="Mr R Boniface" userId="463b8568-c23f-4c19-944a-93a50bb91d1c" providerId="ADAL" clId="{7F4A12E9-F041-44B3-A463-4DDB2F5F3650}" dt="2023-10-30T08:37:02.023" v="862" actId="478"/>
        <pc:sldMkLst>
          <pc:docMk/>
          <pc:sldMk cId="339475649" sldId="259"/>
        </pc:sldMkLst>
      </pc:sldChg>
    </pc:docChg>
  </pc:docChgLst>
  <pc:docChgLst>
    <pc:chgData name="Mr R Boniface" userId="463b8568-c23f-4c19-944a-93a50bb91d1c" providerId="ADAL" clId="{0481DEDA-D636-4667-B53D-65624FFBE100}"/>
    <pc:docChg chg="modSld">
      <pc:chgData name="Mr R Boniface" userId="463b8568-c23f-4c19-944a-93a50bb91d1c" providerId="ADAL" clId="{0481DEDA-D636-4667-B53D-65624FFBE100}" dt="2023-10-30T13:01:40.897" v="47" actId="14100"/>
      <pc:docMkLst>
        <pc:docMk/>
      </pc:docMkLst>
      <pc:sldChg chg="addSp modSp mod">
        <pc:chgData name="Mr R Boniface" userId="463b8568-c23f-4c19-944a-93a50bb91d1c" providerId="ADAL" clId="{0481DEDA-D636-4667-B53D-65624FFBE100}" dt="2023-10-30T13:01:40.897" v="47" actId="14100"/>
        <pc:sldMkLst>
          <pc:docMk/>
          <pc:sldMk cId="339475649" sldId="259"/>
        </pc:sldMkLst>
      </pc:sldChg>
    </pc:docChg>
  </pc:docChgLst>
  <pc:docChgLst>
    <pc:chgData name="Mr R Boniface" userId="463b8568-c23f-4c19-944a-93a50bb91d1c" providerId="ADAL" clId="{FEA5AD7E-C5EC-7B4E-90D6-612A1D1B7858}"/>
    <pc:docChg chg="undo custSel modSld">
      <pc:chgData name="Mr R Boniface" userId="463b8568-c23f-4c19-944a-93a50bb91d1c" providerId="ADAL" clId="{FEA5AD7E-C5EC-7B4E-90D6-612A1D1B7858}" dt="2023-10-21T14:41:19.170" v="8"/>
      <pc:docMkLst>
        <pc:docMk/>
      </pc:docMkLst>
      <pc:sldChg chg="addSp delSp">
        <pc:chgData name="Mr R Boniface" userId="463b8568-c23f-4c19-944a-93a50bb91d1c" providerId="ADAL" clId="{FEA5AD7E-C5EC-7B4E-90D6-612A1D1B7858}" dt="2023-10-21T14:41:19.170" v="8"/>
        <pc:sldMkLst>
          <pc:docMk/>
          <pc:sldMk cId="339475649" sldId="259"/>
        </pc:sldMkLst>
      </pc:sldChg>
    </pc:docChg>
  </pc:docChgLst>
  <pc:docChgLst>
    <pc:chgData name="Mr R Boniface" userId="463b8568-c23f-4c19-944a-93a50bb91d1c" providerId="ADAL" clId="{67D0658D-02E3-467F-A019-2C9F40BE2B72}"/>
    <pc:docChg chg="custSel addSld modSld">
      <pc:chgData name="Mr R Boniface" userId="463b8568-c23f-4c19-944a-93a50bb91d1c" providerId="ADAL" clId="{67D0658D-02E3-467F-A019-2C9F40BE2B72}" dt="2025-10-19T19:26:57.792" v="937" actId="14100"/>
      <pc:docMkLst>
        <pc:docMk/>
      </pc:docMkLst>
      <pc:sldChg chg="modSp mod">
        <pc:chgData name="Mr R Boniface" userId="463b8568-c23f-4c19-944a-93a50bb91d1c" providerId="ADAL" clId="{67D0658D-02E3-467F-A019-2C9F40BE2B72}" dt="2025-10-01T21:35:49.745" v="920" actId="20577"/>
        <pc:sldMkLst>
          <pc:docMk/>
          <pc:sldMk cId="177387309" sldId="258"/>
        </pc:sldMkLst>
        <pc:spChg chg="mod">
          <ac:chgData name="Mr R Boniface" userId="463b8568-c23f-4c19-944a-93a50bb91d1c" providerId="ADAL" clId="{67D0658D-02E3-467F-A019-2C9F40BE2B72}" dt="2025-10-01T21:26:38.097" v="730" actId="1076"/>
          <ac:spMkLst>
            <pc:docMk/>
            <pc:sldMk cId="177387309" sldId="258"/>
            <ac:spMk id="2" creationId="{53C1C411-90F5-20C3-D5CD-6EA1CC279C2F}"/>
          </ac:spMkLst>
        </pc:spChg>
        <pc:spChg chg="mod">
          <ac:chgData name="Mr R Boniface" userId="463b8568-c23f-4c19-944a-93a50bb91d1c" providerId="ADAL" clId="{67D0658D-02E3-467F-A019-2C9F40BE2B72}" dt="2025-10-01T21:26:35.280" v="729" actId="1076"/>
          <ac:spMkLst>
            <pc:docMk/>
            <pc:sldMk cId="177387309" sldId="258"/>
            <ac:spMk id="3" creationId="{24873341-9353-23FB-E26C-95E42ED85845}"/>
          </ac:spMkLst>
        </pc:spChg>
        <pc:spChg chg="mod">
          <ac:chgData name="Mr R Boniface" userId="463b8568-c23f-4c19-944a-93a50bb91d1c" providerId="ADAL" clId="{67D0658D-02E3-467F-A019-2C9F40BE2B72}" dt="2025-10-01T21:25:52.229" v="727" actId="20577"/>
          <ac:spMkLst>
            <pc:docMk/>
            <pc:sldMk cId="177387309" sldId="258"/>
            <ac:spMk id="12" creationId="{C883002C-5FAD-6F2E-5B0B-6A206982698A}"/>
          </ac:spMkLst>
        </pc:spChg>
        <pc:spChg chg="mod">
          <ac:chgData name="Mr R Boniface" userId="463b8568-c23f-4c19-944a-93a50bb91d1c" providerId="ADAL" clId="{67D0658D-02E3-467F-A019-2C9F40BE2B72}" dt="2025-10-01T21:26:02.076" v="728" actId="20577"/>
          <ac:spMkLst>
            <pc:docMk/>
            <pc:sldMk cId="177387309" sldId="258"/>
            <ac:spMk id="14" creationId="{C60CAFAB-A2EF-A5C8-3179-D57E9859C88C}"/>
          </ac:spMkLst>
        </pc:spChg>
        <pc:spChg chg="mod">
          <ac:chgData name="Mr R Boniface" userId="463b8568-c23f-4c19-944a-93a50bb91d1c" providerId="ADAL" clId="{67D0658D-02E3-467F-A019-2C9F40BE2B72}" dt="2025-10-01T21:26:42.504" v="731" actId="1076"/>
          <ac:spMkLst>
            <pc:docMk/>
            <pc:sldMk cId="177387309" sldId="258"/>
            <ac:spMk id="17" creationId="{CDECD1B4-8CBE-B13E-75B7-20CD2D1A7DA4}"/>
          </ac:spMkLst>
        </pc:spChg>
        <pc:graphicFrameChg chg="mod modGraphic">
          <ac:chgData name="Mr R Boniface" userId="463b8568-c23f-4c19-944a-93a50bb91d1c" providerId="ADAL" clId="{67D0658D-02E3-467F-A019-2C9F40BE2B72}" dt="2025-10-01T21:35:49.745" v="920" actId="20577"/>
          <ac:graphicFrameMkLst>
            <pc:docMk/>
            <pc:sldMk cId="177387309" sldId="258"/>
            <ac:graphicFrameMk id="6" creationId="{31A261E6-3F8C-C634-B36E-DA67CE047916}"/>
          </ac:graphicFrameMkLst>
        </pc:graphicFrameChg>
      </pc:sldChg>
      <pc:sldChg chg="addSp delSp modSp mod">
        <pc:chgData name="Mr R Boniface" userId="463b8568-c23f-4c19-944a-93a50bb91d1c" providerId="ADAL" clId="{67D0658D-02E3-467F-A019-2C9F40BE2B72}" dt="2025-10-19T19:26:57.792" v="937" actId="14100"/>
        <pc:sldMkLst>
          <pc:docMk/>
          <pc:sldMk cId="339475649" sldId="259"/>
        </pc:sldMkLst>
        <pc:spChg chg="add mod">
          <ac:chgData name="Mr R Boniface" userId="463b8568-c23f-4c19-944a-93a50bb91d1c" providerId="ADAL" clId="{67D0658D-02E3-467F-A019-2C9F40BE2B72}" dt="2025-10-01T21:11:17.349" v="351" actId="20577"/>
          <ac:spMkLst>
            <pc:docMk/>
            <pc:sldMk cId="339475649" sldId="259"/>
            <ac:spMk id="21" creationId="{2393F5F6-B40D-4DD9-4FF1-0141C69F0E27}"/>
          </ac:spMkLst>
        </pc:spChg>
        <pc:picChg chg="add del mod ord">
          <ac:chgData name="Mr R Boniface" userId="463b8568-c23f-4c19-944a-93a50bb91d1c" providerId="ADAL" clId="{67D0658D-02E3-467F-A019-2C9F40BE2B72}" dt="2025-10-19T19:24:54.024" v="921" actId="478"/>
          <ac:picMkLst>
            <pc:docMk/>
            <pc:sldMk cId="339475649" sldId="259"/>
            <ac:picMk id="3" creationId="{EF24AAF7-7E24-D5B8-53A2-5D7243D09D78}"/>
          </ac:picMkLst>
        </pc:picChg>
        <pc:picChg chg="add mod">
          <ac:chgData name="Mr R Boniface" userId="463b8568-c23f-4c19-944a-93a50bb91d1c" providerId="ADAL" clId="{67D0658D-02E3-467F-A019-2C9F40BE2B72}" dt="2025-10-19T19:25:00.530" v="924" actId="1076"/>
          <ac:picMkLst>
            <pc:docMk/>
            <pc:sldMk cId="339475649" sldId="259"/>
            <ac:picMk id="4" creationId="{D4143BEC-F060-6FC8-2DD9-9D0C41CC353C}"/>
          </ac:picMkLst>
        </pc:picChg>
        <pc:picChg chg="add del mod ord">
          <ac:chgData name="Mr R Boniface" userId="463b8568-c23f-4c19-944a-93a50bb91d1c" providerId="ADAL" clId="{67D0658D-02E3-467F-A019-2C9F40BE2B72}" dt="2025-10-19T19:26:03.826" v="925" actId="478"/>
          <ac:picMkLst>
            <pc:docMk/>
            <pc:sldMk cId="339475649" sldId="259"/>
            <ac:picMk id="5" creationId="{119BDCFA-FF3C-F3E4-B3F4-F75EC02A78C8}"/>
          </ac:picMkLst>
        </pc:picChg>
        <pc:picChg chg="add mod">
          <ac:chgData name="Mr R Boniface" userId="463b8568-c23f-4c19-944a-93a50bb91d1c" providerId="ADAL" clId="{67D0658D-02E3-467F-A019-2C9F40BE2B72}" dt="2025-10-19T19:26:13.284" v="929" actId="1076"/>
          <ac:picMkLst>
            <pc:docMk/>
            <pc:sldMk cId="339475649" sldId="259"/>
            <ac:picMk id="7" creationId="{C5F899E4-4EB0-DF7D-064D-ED887C86CFBA}"/>
          </ac:picMkLst>
        </pc:picChg>
        <pc:picChg chg="add mod">
          <ac:chgData name="Mr R Boniface" userId="463b8568-c23f-4c19-944a-93a50bb91d1c" providerId="ADAL" clId="{67D0658D-02E3-467F-A019-2C9F40BE2B72}" dt="2025-10-19T19:26:57.792" v="937" actId="14100"/>
          <ac:picMkLst>
            <pc:docMk/>
            <pc:sldMk cId="339475649" sldId="259"/>
            <ac:picMk id="9" creationId="{2DE929B3-6016-3771-DC87-0D0FB0674ACB}"/>
          </ac:picMkLst>
        </pc:picChg>
        <pc:picChg chg="add del mod">
          <ac:chgData name="Mr R Boniface" userId="463b8568-c23f-4c19-944a-93a50bb91d1c" providerId="ADAL" clId="{67D0658D-02E3-467F-A019-2C9F40BE2B72}" dt="2025-10-19T19:26:14.296" v="930" actId="478"/>
          <ac:picMkLst>
            <pc:docMk/>
            <pc:sldMk cId="339475649" sldId="259"/>
            <ac:picMk id="10" creationId="{50297A58-799E-6065-DDAD-B4A0588C4127}"/>
          </ac:picMkLst>
        </pc:picChg>
        <pc:picChg chg="add mod modCrop">
          <ac:chgData name="Mr R Boniface" userId="463b8568-c23f-4c19-944a-93a50bb91d1c" providerId="ADAL" clId="{67D0658D-02E3-467F-A019-2C9F40BE2B72}" dt="2025-10-01T21:01:43.134" v="26" actId="14100"/>
          <ac:picMkLst>
            <pc:docMk/>
            <pc:sldMk cId="339475649" sldId="259"/>
            <ac:picMk id="12" creationId="{1E922EA5-F7BC-B36B-B9E4-B4FA9684D639}"/>
          </ac:picMkLst>
        </pc:picChg>
        <pc:picChg chg="add mod">
          <ac:chgData name="Mr R Boniface" userId="463b8568-c23f-4c19-944a-93a50bb91d1c" providerId="ADAL" clId="{67D0658D-02E3-467F-A019-2C9F40BE2B72}" dt="2025-10-01T21:01:45.186" v="27" actId="1076"/>
          <ac:picMkLst>
            <pc:docMk/>
            <pc:sldMk cId="339475649" sldId="259"/>
            <ac:picMk id="14" creationId="{71FFA510-E7BD-93AF-9DAD-E4343B7480F2}"/>
          </ac:picMkLst>
        </pc:picChg>
        <pc:picChg chg="add mod">
          <ac:chgData name="Mr R Boniface" userId="463b8568-c23f-4c19-944a-93a50bb91d1c" providerId="ADAL" clId="{67D0658D-02E3-467F-A019-2C9F40BE2B72}" dt="2025-10-01T21:02:39.725" v="30" actId="14100"/>
          <ac:picMkLst>
            <pc:docMk/>
            <pc:sldMk cId="339475649" sldId="259"/>
            <ac:picMk id="16" creationId="{EC594D74-A8B5-2620-D851-098D2234DC25}"/>
          </ac:picMkLst>
        </pc:picChg>
        <pc:picChg chg="add mod">
          <ac:chgData name="Mr R Boniface" userId="463b8568-c23f-4c19-944a-93a50bb91d1c" providerId="ADAL" clId="{67D0658D-02E3-467F-A019-2C9F40BE2B72}" dt="2025-10-01T21:03:23.303" v="36" actId="1076"/>
          <ac:picMkLst>
            <pc:docMk/>
            <pc:sldMk cId="339475649" sldId="259"/>
            <ac:picMk id="18" creationId="{C7032EE9-9D5C-1414-32D2-9FF69467F523}"/>
          </ac:picMkLst>
        </pc:picChg>
        <pc:picChg chg="add mod">
          <ac:chgData name="Mr R Boniface" userId="463b8568-c23f-4c19-944a-93a50bb91d1c" providerId="ADAL" clId="{67D0658D-02E3-467F-A019-2C9F40BE2B72}" dt="2025-10-01T21:08:05.186" v="184" actId="14100"/>
          <ac:picMkLst>
            <pc:docMk/>
            <pc:sldMk cId="339475649" sldId="259"/>
            <ac:picMk id="20" creationId="{210038EF-FF05-1177-FA9B-8AF989EB2279}"/>
          </ac:picMkLst>
        </pc:picChg>
      </pc:sldChg>
      <pc:sldChg chg="addSp delSp modSp new mod">
        <pc:chgData name="Mr R Boniface" userId="463b8568-c23f-4c19-944a-93a50bb91d1c" providerId="ADAL" clId="{67D0658D-02E3-467F-A019-2C9F40BE2B72}" dt="2025-10-01T21:35:15.969" v="840" actId="20577"/>
        <pc:sldMkLst>
          <pc:docMk/>
          <pc:sldMk cId="2073221656" sldId="260"/>
        </pc:sldMkLst>
        <pc:spChg chg="add mod">
          <ac:chgData name="Mr R Boniface" userId="463b8568-c23f-4c19-944a-93a50bb91d1c" providerId="ADAL" clId="{67D0658D-02E3-467F-A019-2C9F40BE2B72}" dt="2025-10-01T21:35:15.969" v="840" actId="20577"/>
          <ac:spMkLst>
            <pc:docMk/>
            <pc:sldMk cId="2073221656" sldId="260"/>
            <ac:spMk id="5" creationId="{7A800B94-9E9E-A7A2-25DF-8B01408EFE4D}"/>
          </ac:spMkLst>
        </pc:spChg>
      </pc:sldChg>
    </pc:docChg>
  </pc:docChgLst>
  <pc:docChgLst>
    <pc:chgData name="Mr R Boniface" userId="S::rbn@draytonmanorhighschool.co.uk::463b8568-c23f-4c19-944a-93a50bb91d1c" providerId="AD" clId="Web-{AAD4CF3E-7C07-5526-8EF9-9072DF2EEB3B}"/>
    <pc:docChg chg="modSld">
      <pc:chgData name="Mr R Boniface" userId="S::rbn@draytonmanorhighschool.co.uk::463b8568-c23f-4c19-944a-93a50bb91d1c" providerId="AD" clId="Web-{AAD4CF3E-7C07-5526-8EF9-9072DF2EEB3B}" dt="2025-06-16T15:36:48.447" v="7"/>
      <pc:docMkLst>
        <pc:docMk/>
      </pc:docMkLst>
      <pc:sldChg chg="mod modShow">
        <pc:chgData name="Mr R Boniface" userId="S::rbn@draytonmanorhighschool.co.uk::463b8568-c23f-4c19-944a-93a50bb91d1c" providerId="AD" clId="Web-{AAD4CF3E-7C07-5526-8EF9-9072DF2EEB3B}" dt="2025-06-16T15:36:43.634" v="4"/>
        <pc:sldMkLst>
          <pc:docMk/>
          <pc:sldMk cId="2058341940" sldId="256"/>
        </pc:sldMkLst>
      </pc:sldChg>
      <pc:sldChg chg="mod modShow">
        <pc:chgData name="Mr R Boniface" userId="S::rbn@draytonmanorhighschool.co.uk::463b8568-c23f-4c19-944a-93a50bb91d1c" providerId="AD" clId="Web-{AAD4CF3E-7C07-5526-8EF9-9072DF2EEB3B}" dt="2025-06-16T15:36:43.634" v="5"/>
        <pc:sldMkLst>
          <pc:docMk/>
          <pc:sldMk cId="2931438560" sldId="257"/>
        </pc:sldMkLst>
      </pc:sldChg>
      <pc:sldChg chg="addSp delSp">
        <pc:chgData name="Mr R Boniface" userId="S::rbn@draytonmanorhighschool.co.uk::463b8568-c23f-4c19-944a-93a50bb91d1c" providerId="AD" clId="Web-{AAD4CF3E-7C07-5526-8EF9-9072DF2EEB3B}" dt="2025-06-16T15:36:48.447" v="7"/>
        <pc:sldMkLst>
          <pc:docMk/>
          <pc:sldMk cId="177387309" sldId="258"/>
        </pc:sldMkLst>
      </pc:sldChg>
    </pc:docChg>
  </pc:docChgLst>
  <pc:docChgLst>
    <pc:chgData name="Mr R Boniface" userId="463b8568-c23f-4c19-944a-93a50bb91d1c" providerId="ADAL" clId="{B9BB5928-5718-4036-B75E-E1E3FFE73AC5}"/>
    <pc:docChg chg="custSel modSld">
      <pc:chgData name="Mr R Boniface" userId="463b8568-c23f-4c19-944a-93a50bb91d1c" providerId="ADAL" clId="{B9BB5928-5718-4036-B75E-E1E3FFE73AC5}" dt="2025-10-02T16:51:42.573" v="626" actId="20577"/>
      <pc:docMkLst>
        <pc:docMk/>
      </pc:docMkLst>
      <pc:sldChg chg="addSp delSp modSp mod">
        <pc:chgData name="Mr R Boniface" userId="463b8568-c23f-4c19-944a-93a50bb91d1c" providerId="ADAL" clId="{B9BB5928-5718-4036-B75E-E1E3FFE73AC5}" dt="2025-09-29T08:28:26.929" v="596" actId="20577"/>
        <pc:sldMkLst>
          <pc:docMk/>
          <pc:sldMk cId="177387309" sldId="258"/>
        </pc:sldMkLst>
        <pc:spChg chg="mod">
          <ac:chgData name="Mr R Boniface" userId="463b8568-c23f-4c19-944a-93a50bb91d1c" providerId="ADAL" clId="{B9BB5928-5718-4036-B75E-E1E3FFE73AC5}" dt="2025-09-29T07:05:01.534" v="105" actId="404"/>
          <ac:spMkLst>
            <pc:docMk/>
            <pc:sldMk cId="177387309" sldId="258"/>
            <ac:spMk id="2" creationId="{53C1C411-90F5-20C3-D5CD-6EA1CC279C2F}"/>
          </ac:spMkLst>
        </pc:spChg>
        <pc:spChg chg="add mod">
          <ac:chgData name="Mr R Boniface" userId="463b8568-c23f-4c19-944a-93a50bb91d1c" providerId="ADAL" clId="{B9BB5928-5718-4036-B75E-E1E3FFE73AC5}" dt="2025-09-29T07:08:51.736" v="470" actId="20577"/>
          <ac:spMkLst>
            <pc:docMk/>
            <pc:sldMk cId="177387309" sldId="258"/>
            <ac:spMk id="3" creationId="{24873341-9353-23FB-E26C-95E42ED85845}"/>
          </ac:spMkLst>
        </pc:spChg>
        <pc:spChg chg="mod">
          <ac:chgData name="Mr R Boniface" userId="463b8568-c23f-4c19-944a-93a50bb91d1c" providerId="ADAL" clId="{B9BB5928-5718-4036-B75E-E1E3FFE73AC5}" dt="2025-09-29T07:04:48.080" v="100" actId="404"/>
          <ac:spMkLst>
            <pc:docMk/>
            <pc:sldMk cId="177387309" sldId="258"/>
            <ac:spMk id="12" creationId="{C883002C-5FAD-6F2E-5B0B-6A206982698A}"/>
          </ac:spMkLst>
        </pc:spChg>
        <pc:spChg chg="mod">
          <ac:chgData name="Mr R Boniface" userId="463b8568-c23f-4c19-944a-93a50bb91d1c" providerId="ADAL" clId="{B9BB5928-5718-4036-B75E-E1E3FFE73AC5}" dt="2025-09-29T07:04:55.358" v="102" actId="404"/>
          <ac:spMkLst>
            <pc:docMk/>
            <pc:sldMk cId="177387309" sldId="258"/>
            <ac:spMk id="14" creationId="{C60CAFAB-A2EF-A5C8-3179-D57E9859C88C}"/>
          </ac:spMkLst>
        </pc:spChg>
        <pc:spChg chg="mod">
          <ac:chgData name="Mr R Boniface" userId="463b8568-c23f-4c19-944a-93a50bb91d1c" providerId="ADAL" clId="{B9BB5928-5718-4036-B75E-E1E3FFE73AC5}" dt="2025-09-29T07:05:52.381" v="155" actId="1076"/>
          <ac:spMkLst>
            <pc:docMk/>
            <pc:sldMk cId="177387309" sldId="258"/>
            <ac:spMk id="15" creationId="{29A7319A-6F69-9C30-E911-81B6D54AC486}"/>
          </ac:spMkLst>
        </pc:spChg>
        <pc:spChg chg="mod">
          <ac:chgData name="Mr R Boniface" userId="463b8568-c23f-4c19-944a-93a50bb91d1c" providerId="ADAL" clId="{B9BB5928-5718-4036-B75E-E1E3FFE73AC5}" dt="2025-09-29T07:04:58.341" v="103" actId="1076"/>
          <ac:spMkLst>
            <pc:docMk/>
            <pc:sldMk cId="177387309" sldId="258"/>
            <ac:spMk id="17" creationId="{CDECD1B4-8CBE-B13E-75B7-20CD2D1A7DA4}"/>
          </ac:spMkLst>
        </pc:spChg>
        <pc:graphicFrameChg chg="add mod modGraphic">
          <ac:chgData name="Mr R Boniface" userId="463b8568-c23f-4c19-944a-93a50bb91d1c" providerId="ADAL" clId="{B9BB5928-5718-4036-B75E-E1E3FFE73AC5}" dt="2025-09-29T08:28:26.929" v="596" actId="20577"/>
          <ac:graphicFrameMkLst>
            <pc:docMk/>
            <pc:sldMk cId="177387309" sldId="258"/>
            <ac:graphicFrameMk id="6" creationId="{31A261E6-3F8C-C634-B36E-DA67CE047916}"/>
          </ac:graphicFrameMkLst>
        </pc:graphicFrameChg>
        <pc:graphicFrameChg chg="mod modGraphic">
          <ac:chgData name="Mr R Boniface" userId="463b8568-c23f-4c19-944a-93a50bb91d1c" providerId="ADAL" clId="{B9BB5928-5718-4036-B75E-E1E3FFE73AC5}" dt="2025-09-29T07:05:38.879" v="150" actId="404"/>
          <ac:graphicFrameMkLst>
            <pc:docMk/>
            <pc:sldMk cId="177387309" sldId="258"/>
            <ac:graphicFrameMk id="11" creationId="{2ECEDC54-3818-6FF3-542A-466903C31C83}"/>
          </ac:graphicFrameMkLst>
        </pc:graphicFrameChg>
        <pc:graphicFrameChg chg="mod modGraphic">
          <ac:chgData name="Mr R Boniface" userId="463b8568-c23f-4c19-944a-93a50bb91d1c" providerId="ADAL" clId="{B9BB5928-5718-4036-B75E-E1E3FFE73AC5}" dt="2025-09-29T07:05:50.080" v="154" actId="14100"/>
          <ac:graphicFrameMkLst>
            <pc:docMk/>
            <pc:sldMk cId="177387309" sldId="258"/>
            <ac:graphicFrameMk id="16" creationId="{525F31AD-C3FB-7E9E-DB69-DB80B6B57036}"/>
          </ac:graphicFrameMkLst>
        </pc:graphicFrameChg>
      </pc:sldChg>
      <pc:sldChg chg="delSp modSp mod modShow">
        <pc:chgData name="Mr R Boniface" userId="463b8568-c23f-4c19-944a-93a50bb91d1c" providerId="ADAL" clId="{B9BB5928-5718-4036-B75E-E1E3FFE73AC5}" dt="2025-10-02T16:50:53.101" v="618" actId="1076"/>
        <pc:sldMkLst>
          <pc:docMk/>
          <pc:sldMk cId="339475649" sldId="259"/>
        </pc:sldMkLst>
        <pc:picChg chg="mod modCrop">
          <ac:chgData name="Mr R Boniface" userId="463b8568-c23f-4c19-944a-93a50bb91d1c" providerId="ADAL" clId="{B9BB5928-5718-4036-B75E-E1E3FFE73AC5}" dt="2025-10-02T16:50:48.149" v="617" actId="732"/>
          <ac:picMkLst>
            <pc:docMk/>
            <pc:sldMk cId="339475649" sldId="259"/>
            <ac:picMk id="5" creationId="{119BDCFA-FF3C-F3E4-B3F4-F75EC02A78C8}"/>
          </ac:picMkLst>
        </pc:picChg>
        <pc:picChg chg="mod">
          <ac:chgData name="Mr R Boniface" userId="463b8568-c23f-4c19-944a-93a50bb91d1c" providerId="ADAL" clId="{B9BB5928-5718-4036-B75E-E1E3FFE73AC5}" dt="2025-10-02T16:50:10.324" v="607" actId="14100"/>
          <ac:picMkLst>
            <pc:docMk/>
            <pc:sldMk cId="339475649" sldId="259"/>
            <ac:picMk id="10" creationId="{50297A58-799E-6065-DDAD-B4A0588C4127}"/>
          </ac:picMkLst>
        </pc:picChg>
      </pc:sldChg>
      <pc:sldChg chg="modSp mod">
        <pc:chgData name="Mr R Boniface" userId="463b8568-c23f-4c19-944a-93a50bb91d1c" providerId="ADAL" clId="{B9BB5928-5718-4036-B75E-E1E3FFE73AC5}" dt="2025-10-02T16:51:42.573" v="626" actId="20577"/>
        <pc:sldMkLst>
          <pc:docMk/>
          <pc:sldMk cId="2073221656" sldId="260"/>
        </pc:sldMkLst>
        <pc:spChg chg="mod">
          <ac:chgData name="Mr R Boniface" userId="463b8568-c23f-4c19-944a-93a50bb91d1c" providerId="ADAL" clId="{B9BB5928-5718-4036-B75E-E1E3FFE73AC5}" dt="2025-10-02T16:51:42.573" v="626" actId="20577"/>
          <ac:spMkLst>
            <pc:docMk/>
            <pc:sldMk cId="2073221656" sldId="260"/>
            <ac:spMk id="5" creationId="{7A800B94-9E9E-A7A2-25DF-8B01408EFE4D}"/>
          </ac:spMkLst>
        </pc:spChg>
      </pc:sldChg>
    </pc:docChg>
  </pc:docChgLst>
  <pc:docChgLst>
    <pc:chgData name="Mr R Boniface" userId="463b8568-c23f-4c19-944a-93a50bb91d1c" providerId="ADAL" clId="{94B1063B-F795-46C3-92D6-522567E1656A}"/>
    <pc:docChg chg="undo redo custSel modSld sldOrd">
      <pc:chgData name="Mr R Boniface" userId="463b8568-c23f-4c19-944a-93a50bb91d1c" providerId="ADAL" clId="{94B1063B-F795-46C3-92D6-522567E1656A}" dt="2024-10-20T21:40:32.433" v="68"/>
      <pc:docMkLst>
        <pc:docMk/>
      </pc:docMkLst>
      <pc:sldChg chg="ord">
        <pc:chgData name="Mr R Boniface" userId="463b8568-c23f-4c19-944a-93a50bb91d1c" providerId="ADAL" clId="{94B1063B-F795-46C3-92D6-522567E1656A}" dt="2024-10-20T21:40:32.433" v="68"/>
        <pc:sldMkLst>
          <pc:docMk/>
          <pc:sldMk cId="2058341940" sldId="256"/>
        </pc:sldMkLst>
      </pc:sldChg>
      <pc:sldChg chg="ord">
        <pc:chgData name="Mr R Boniface" userId="463b8568-c23f-4c19-944a-93a50bb91d1c" providerId="ADAL" clId="{94B1063B-F795-46C3-92D6-522567E1656A}" dt="2024-10-20T21:40:32.433" v="68"/>
        <pc:sldMkLst>
          <pc:docMk/>
          <pc:sldMk cId="2931438560" sldId="257"/>
        </pc:sldMkLst>
      </pc:sldChg>
      <pc:sldChg chg="modSp mod">
        <pc:chgData name="Mr R Boniface" userId="463b8568-c23f-4c19-944a-93a50bb91d1c" providerId="ADAL" clId="{94B1063B-F795-46C3-92D6-522567E1656A}" dt="2024-10-20T17:47:04.520" v="13" actId="20577"/>
        <pc:sldMkLst>
          <pc:docMk/>
          <pc:sldMk cId="177387309" sldId="258"/>
        </pc:sldMkLst>
      </pc:sldChg>
      <pc:sldChg chg="addSp delSp modSp mod">
        <pc:chgData name="Mr R Boniface" userId="463b8568-c23f-4c19-944a-93a50bb91d1c" providerId="ADAL" clId="{94B1063B-F795-46C3-92D6-522567E1656A}" dt="2024-10-20T21:40:24.225" v="66"/>
        <pc:sldMkLst>
          <pc:docMk/>
          <pc:sldMk cId="339475649" sldId="259"/>
        </pc:sldMkLst>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1C8863-D29D-E1A9-3FF1-F34C5DD20700}"/>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8AF89508-2773-5FEE-40C8-218E49B9BFE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88FDBB80-C9C8-8716-C9CA-0C12B97BE601}"/>
              </a:ext>
            </a:extLst>
          </p:cNvPr>
          <p:cNvSpPr>
            <a:spLocks noGrp="1"/>
          </p:cNvSpPr>
          <p:nvPr>
            <p:ph type="dt" sz="half" idx="10"/>
          </p:nvPr>
        </p:nvSpPr>
        <p:spPr/>
        <p:txBody>
          <a:bodyPr/>
          <a:lstStyle/>
          <a:p>
            <a:fld id="{BF539FC7-CEE6-4919-9F08-91ACBB8F1249}" type="datetimeFigureOut">
              <a:rPr lang="en-US" smtClean="0"/>
              <a:t>11/3/2025</a:t>
            </a:fld>
            <a:endParaRPr lang="en-US"/>
          </a:p>
        </p:txBody>
      </p:sp>
      <p:sp>
        <p:nvSpPr>
          <p:cNvPr id="5" name="Footer Placeholder 4">
            <a:extLst>
              <a:ext uri="{FF2B5EF4-FFF2-40B4-BE49-F238E27FC236}">
                <a16:creationId xmlns:a16="http://schemas.microsoft.com/office/drawing/2014/main" id="{E9FFF216-9D44-E18C-0140-48201075D4E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071054E-D303-9406-4B2A-16E04F7C3C7C}"/>
              </a:ext>
            </a:extLst>
          </p:cNvPr>
          <p:cNvSpPr>
            <a:spLocks noGrp="1"/>
          </p:cNvSpPr>
          <p:nvPr>
            <p:ph type="sldNum" sz="quarter" idx="12"/>
          </p:nvPr>
        </p:nvSpPr>
        <p:spPr/>
        <p:txBody>
          <a:bodyPr/>
          <a:lstStyle/>
          <a:p>
            <a:fld id="{F70F731F-ED20-4E9D-90E8-4229C93689F1}" type="slidenum">
              <a:rPr lang="en-US" smtClean="0"/>
              <a:t>‹#›</a:t>
            </a:fld>
            <a:endParaRPr lang="en-US"/>
          </a:p>
        </p:txBody>
      </p:sp>
    </p:spTree>
    <p:extLst>
      <p:ext uri="{BB962C8B-B14F-4D97-AF65-F5344CB8AC3E}">
        <p14:creationId xmlns:p14="http://schemas.microsoft.com/office/powerpoint/2010/main" val="168249760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230CE3-68C5-9C0F-A3CE-83DE0BDC1F62}"/>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9D6F2985-AFD8-ED0C-A346-1BCDB025EA0D}"/>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3180959-30C5-648C-4570-C73DDFC168B3}"/>
              </a:ext>
            </a:extLst>
          </p:cNvPr>
          <p:cNvSpPr>
            <a:spLocks noGrp="1"/>
          </p:cNvSpPr>
          <p:nvPr>
            <p:ph type="dt" sz="half" idx="10"/>
          </p:nvPr>
        </p:nvSpPr>
        <p:spPr/>
        <p:txBody>
          <a:bodyPr/>
          <a:lstStyle/>
          <a:p>
            <a:fld id="{BF539FC7-CEE6-4919-9F08-91ACBB8F1249}" type="datetimeFigureOut">
              <a:rPr lang="en-US" smtClean="0"/>
              <a:t>11/3/2025</a:t>
            </a:fld>
            <a:endParaRPr lang="en-US"/>
          </a:p>
        </p:txBody>
      </p:sp>
      <p:sp>
        <p:nvSpPr>
          <p:cNvPr id="5" name="Footer Placeholder 4">
            <a:extLst>
              <a:ext uri="{FF2B5EF4-FFF2-40B4-BE49-F238E27FC236}">
                <a16:creationId xmlns:a16="http://schemas.microsoft.com/office/drawing/2014/main" id="{66124A8D-E10A-7610-DA60-3236B2F7025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81CEF55-C77D-B664-F3D7-355F6D0B4E4E}"/>
              </a:ext>
            </a:extLst>
          </p:cNvPr>
          <p:cNvSpPr>
            <a:spLocks noGrp="1"/>
          </p:cNvSpPr>
          <p:nvPr>
            <p:ph type="sldNum" sz="quarter" idx="12"/>
          </p:nvPr>
        </p:nvSpPr>
        <p:spPr/>
        <p:txBody>
          <a:bodyPr/>
          <a:lstStyle/>
          <a:p>
            <a:fld id="{F70F731F-ED20-4E9D-90E8-4229C93689F1}" type="slidenum">
              <a:rPr lang="en-US" smtClean="0"/>
              <a:t>‹#›</a:t>
            </a:fld>
            <a:endParaRPr lang="en-US"/>
          </a:p>
        </p:txBody>
      </p:sp>
    </p:spTree>
    <p:extLst>
      <p:ext uri="{BB962C8B-B14F-4D97-AF65-F5344CB8AC3E}">
        <p14:creationId xmlns:p14="http://schemas.microsoft.com/office/powerpoint/2010/main" val="336284027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09099CFE-3D1B-2041-461C-8C522D0D611A}"/>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0BEC073B-E9E8-E4E3-0B76-42C8C1735AAE}"/>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5A0E8BE-20BC-9DEC-B46A-384DAABD0C05}"/>
              </a:ext>
            </a:extLst>
          </p:cNvPr>
          <p:cNvSpPr>
            <a:spLocks noGrp="1"/>
          </p:cNvSpPr>
          <p:nvPr>
            <p:ph type="dt" sz="half" idx="10"/>
          </p:nvPr>
        </p:nvSpPr>
        <p:spPr/>
        <p:txBody>
          <a:bodyPr/>
          <a:lstStyle/>
          <a:p>
            <a:fld id="{BF539FC7-CEE6-4919-9F08-91ACBB8F1249}" type="datetimeFigureOut">
              <a:rPr lang="en-US" smtClean="0"/>
              <a:t>11/3/2025</a:t>
            </a:fld>
            <a:endParaRPr lang="en-US"/>
          </a:p>
        </p:txBody>
      </p:sp>
      <p:sp>
        <p:nvSpPr>
          <p:cNvPr id="5" name="Footer Placeholder 4">
            <a:extLst>
              <a:ext uri="{FF2B5EF4-FFF2-40B4-BE49-F238E27FC236}">
                <a16:creationId xmlns:a16="http://schemas.microsoft.com/office/drawing/2014/main" id="{91C79B2E-FC16-A054-2D18-E07EF4072E7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4D403BE-6113-4634-CFBD-30784FFED86E}"/>
              </a:ext>
            </a:extLst>
          </p:cNvPr>
          <p:cNvSpPr>
            <a:spLocks noGrp="1"/>
          </p:cNvSpPr>
          <p:nvPr>
            <p:ph type="sldNum" sz="quarter" idx="12"/>
          </p:nvPr>
        </p:nvSpPr>
        <p:spPr/>
        <p:txBody>
          <a:bodyPr/>
          <a:lstStyle/>
          <a:p>
            <a:fld id="{F70F731F-ED20-4E9D-90E8-4229C93689F1}" type="slidenum">
              <a:rPr lang="en-US" smtClean="0"/>
              <a:t>‹#›</a:t>
            </a:fld>
            <a:endParaRPr lang="en-US"/>
          </a:p>
        </p:txBody>
      </p:sp>
    </p:spTree>
    <p:extLst>
      <p:ext uri="{BB962C8B-B14F-4D97-AF65-F5344CB8AC3E}">
        <p14:creationId xmlns:p14="http://schemas.microsoft.com/office/powerpoint/2010/main" val="21362209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DEE892-FBE1-0894-FEEA-2D10446FEEF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6286D9E-5CD6-D927-3123-46CE958D3A39}"/>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88126E0-44AF-EA9F-C4C1-370A49174178}"/>
              </a:ext>
            </a:extLst>
          </p:cNvPr>
          <p:cNvSpPr>
            <a:spLocks noGrp="1"/>
          </p:cNvSpPr>
          <p:nvPr>
            <p:ph type="dt" sz="half" idx="10"/>
          </p:nvPr>
        </p:nvSpPr>
        <p:spPr/>
        <p:txBody>
          <a:bodyPr/>
          <a:lstStyle/>
          <a:p>
            <a:fld id="{BF539FC7-CEE6-4919-9F08-91ACBB8F1249}" type="datetimeFigureOut">
              <a:rPr lang="en-US" smtClean="0"/>
              <a:t>11/3/2025</a:t>
            </a:fld>
            <a:endParaRPr lang="en-US"/>
          </a:p>
        </p:txBody>
      </p:sp>
      <p:sp>
        <p:nvSpPr>
          <p:cNvPr id="5" name="Footer Placeholder 4">
            <a:extLst>
              <a:ext uri="{FF2B5EF4-FFF2-40B4-BE49-F238E27FC236}">
                <a16:creationId xmlns:a16="http://schemas.microsoft.com/office/drawing/2014/main" id="{B5664F73-A268-3375-81C1-3F48CFFC7FC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1803C2C-4B63-2291-E60E-67E795E9F076}"/>
              </a:ext>
            </a:extLst>
          </p:cNvPr>
          <p:cNvSpPr>
            <a:spLocks noGrp="1"/>
          </p:cNvSpPr>
          <p:nvPr>
            <p:ph type="sldNum" sz="quarter" idx="12"/>
          </p:nvPr>
        </p:nvSpPr>
        <p:spPr/>
        <p:txBody>
          <a:bodyPr/>
          <a:lstStyle/>
          <a:p>
            <a:fld id="{F70F731F-ED20-4E9D-90E8-4229C93689F1}" type="slidenum">
              <a:rPr lang="en-US" smtClean="0"/>
              <a:t>‹#›</a:t>
            </a:fld>
            <a:endParaRPr lang="en-US"/>
          </a:p>
        </p:txBody>
      </p:sp>
    </p:spTree>
    <p:extLst>
      <p:ext uri="{BB962C8B-B14F-4D97-AF65-F5344CB8AC3E}">
        <p14:creationId xmlns:p14="http://schemas.microsoft.com/office/powerpoint/2010/main" val="42084768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B7EB2D-90A5-C383-87DB-645A732E1012}"/>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10D39387-FFF4-D4A0-0A41-E145C85AB6E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D4C720CF-4A29-BA0E-A24B-53E9E37551FC}"/>
              </a:ext>
            </a:extLst>
          </p:cNvPr>
          <p:cNvSpPr>
            <a:spLocks noGrp="1"/>
          </p:cNvSpPr>
          <p:nvPr>
            <p:ph type="dt" sz="half" idx="10"/>
          </p:nvPr>
        </p:nvSpPr>
        <p:spPr/>
        <p:txBody>
          <a:bodyPr/>
          <a:lstStyle/>
          <a:p>
            <a:fld id="{BF539FC7-CEE6-4919-9F08-91ACBB8F1249}" type="datetimeFigureOut">
              <a:rPr lang="en-US" smtClean="0"/>
              <a:t>11/3/2025</a:t>
            </a:fld>
            <a:endParaRPr lang="en-US"/>
          </a:p>
        </p:txBody>
      </p:sp>
      <p:sp>
        <p:nvSpPr>
          <p:cNvPr id="5" name="Footer Placeholder 4">
            <a:extLst>
              <a:ext uri="{FF2B5EF4-FFF2-40B4-BE49-F238E27FC236}">
                <a16:creationId xmlns:a16="http://schemas.microsoft.com/office/drawing/2014/main" id="{FA3AE27C-3876-6E0F-2843-13F183F19B1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1DC0297-96FC-9605-FE82-94EF528F8CB7}"/>
              </a:ext>
            </a:extLst>
          </p:cNvPr>
          <p:cNvSpPr>
            <a:spLocks noGrp="1"/>
          </p:cNvSpPr>
          <p:nvPr>
            <p:ph type="sldNum" sz="quarter" idx="12"/>
          </p:nvPr>
        </p:nvSpPr>
        <p:spPr/>
        <p:txBody>
          <a:bodyPr/>
          <a:lstStyle/>
          <a:p>
            <a:fld id="{F70F731F-ED20-4E9D-90E8-4229C93689F1}" type="slidenum">
              <a:rPr lang="en-US" smtClean="0"/>
              <a:t>‹#›</a:t>
            </a:fld>
            <a:endParaRPr lang="en-US"/>
          </a:p>
        </p:txBody>
      </p:sp>
    </p:spTree>
    <p:extLst>
      <p:ext uri="{BB962C8B-B14F-4D97-AF65-F5344CB8AC3E}">
        <p14:creationId xmlns:p14="http://schemas.microsoft.com/office/powerpoint/2010/main" val="387485965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5C8C40-69A6-4EC1-1841-AE66B317AE1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09BCC61-0F23-DFAA-A48F-A337658A1D59}"/>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11CAEB3C-036C-0933-A1FC-46A21F20A9F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A7F0CE04-9A2E-36A4-058D-A202D1C9BA96}"/>
              </a:ext>
            </a:extLst>
          </p:cNvPr>
          <p:cNvSpPr>
            <a:spLocks noGrp="1"/>
          </p:cNvSpPr>
          <p:nvPr>
            <p:ph type="dt" sz="half" idx="10"/>
          </p:nvPr>
        </p:nvSpPr>
        <p:spPr/>
        <p:txBody>
          <a:bodyPr/>
          <a:lstStyle/>
          <a:p>
            <a:fld id="{BF539FC7-CEE6-4919-9F08-91ACBB8F1249}" type="datetimeFigureOut">
              <a:rPr lang="en-US" smtClean="0"/>
              <a:t>11/3/2025</a:t>
            </a:fld>
            <a:endParaRPr lang="en-US"/>
          </a:p>
        </p:txBody>
      </p:sp>
      <p:sp>
        <p:nvSpPr>
          <p:cNvPr id="6" name="Footer Placeholder 5">
            <a:extLst>
              <a:ext uri="{FF2B5EF4-FFF2-40B4-BE49-F238E27FC236}">
                <a16:creationId xmlns:a16="http://schemas.microsoft.com/office/drawing/2014/main" id="{D84812C3-8301-0FB1-CB54-2E00100D8D1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7578977-C495-9146-F44D-821204691D2B}"/>
              </a:ext>
            </a:extLst>
          </p:cNvPr>
          <p:cNvSpPr>
            <a:spLocks noGrp="1"/>
          </p:cNvSpPr>
          <p:nvPr>
            <p:ph type="sldNum" sz="quarter" idx="12"/>
          </p:nvPr>
        </p:nvSpPr>
        <p:spPr/>
        <p:txBody>
          <a:bodyPr/>
          <a:lstStyle/>
          <a:p>
            <a:fld id="{F70F731F-ED20-4E9D-90E8-4229C93689F1}" type="slidenum">
              <a:rPr lang="en-US" smtClean="0"/>
              <a:t>‹#›</a:t>
            </a:fld>
            <a:endParaRPr lang="en-US"/>
          </a:p>
        </p:txBody>
      </p:sp>
    </p:spTree>
    <p:extLst>
      <p:ext uri="{BB962C8B-B14F-4D97-AF65-F5344CB8AC3E}">
        <p14:creationId xmlns:p14="http://schemas.microsoft.com/office/powerpoint/2010/main" val="28636975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88EC48-400D-B0DE-F68D-12BD3228105E}"/>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1119447E-8F18-5198-6CB9-EBBC05AA40C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A6E03886-3EC0-A43B-F7CF-3112078B41D5}"/>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338EDC4A-616E-C79C-BC7D-28402B2FA19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138B0333-DD1B-24EE-E5C2-AF812E19C3FB}"/>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E522F5D0-34A3-EB68-3FB2-FFFEFE552714}"/>
              </a:ext>
            </a:extLst>
          </p:cNvPr>
          <p:cNvSpPr>
            <a:spLocks noGrp="1"/>
          </p:cNvSpPr>
          <p:nvPr>
            <p:ph type="dt" sz="half" idx="10"/>
          </p:nvPr>
        </p:nvSpPr>
        <p:spPr/>
        <p:txBody>
          <a:bodyPr/>
          <a:lstStyle/>
          <a:p>
            <a:fld id="{BF539FC7-CEE6-4919-9F08-91ACBB8F1249}" type="datetimeFigureOut">
              <a:rPr lang="en-US" smtClean="0"/>
              <a:t>11/3/2025</a:t>
            </a:fld>
            <a:endParaRPr lang="en-US"/>
          </a:p>
        </p:txBody>
      </p:sp>
      <p:sp>
        <p:nvSpPr>
          <p:cNvPr id="8" name="Footer Placeholder 7">
            <a:extLst>
              <a:ext uri="{FF2B5EF4-FFF2-40B4-BE49-F238E27FC236}">
                <a16:creationId xmlns:a16="http://schemas.microsoft.com/office/drawing/2014/main" id="{69AE9537-CD67-0DC1-1DC5-13630DF5FBC6}"/>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E845819D-CDC9-C516-45C9-223340AB83F1}"/>
              </a:ext>
            </a:extLst>
          </p:cNvPr>
          <p:cNvSpPr>
            <a:spLocks noGrp="1"/>
          </p:cNvSpPr>
          <p:nvPr>
            <p:ph type="sldNum" sz="quarter" idx="12"/>
          </p:nvPr>
        </p:nvSpPr>
        <p:spPr/>
        <p:txBody>
          <a:bodyPr/>
          <a:lstStyle/>
          <a:p>
            <a:fld id="{F70F731F-ED20-4E9D-90E8-4229C93689F1}" type="slidenum">
              <a:rPr lang="en-US" smtClean="0"/>
              <a:t>‹#›</a:t>
            </a:fld>
            <a:endParaRPr lang="en-US"/>
          </a:p>
        </p:txBody>
      </p:sp>
    </p:spTree>
    <p:extLst>
      <p:ext uri="{BB962C8B-B14F-4D97-AF65-F5344CB8AC3E}">
        <p14:creationId xmlns:p14="http://schemas.microsoft.com/office/powerpoint/2010/main" val="362218679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319286-6BB6-1576-3420-014DDF2AF133}"/>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793B106A-C214-C024-68E2-5814C67C8C89}"/>
              </a:ext>
            </a:extLst>
          </p:cNvPr>
          <p:cNvSpPr>
            <a:spLocks noGrp="1"/>
          </p:cNvSpPr>
          <p:nvPr>
            <p:ph type="dt" sz="half" idx="10"/>
          </p:nvPr>
        </p:nvSpPr>
        <p:spPr/>
        <p:txBody>
          <a:bodyPr/>
          <a:lstStyle/>
          <a:p>
            <a:fld id="{BF539FC7-CEE6-4919-9F08-91ACBB8F1249}" type="datetimeFigureOut">
              <a:rPr lang="en-US" smtClean="0"/>
              <a:t>11/3/2025</a:t>
            </a:fld>
            <a:endParaRPr lang="en-US"/>
          </a:p>
        </p:txBody>
      </p:sp>
      <p:sp>
        <p:nvSpPr>
          <p:cNvPr id="4" name="Footer Placeholder 3">
            <a:extLst>
              <a:ext uri="{FF2B5EF4-FFF2-40B4-BE49-F238E27FC236}">
                <a16:creationId xmlns:a16="http://schemas.microsoft.com/office/drawing/2014/main" id="{07A51E58-F1BF-754D-4943-A1E3F79CF4E9}"/>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F87F944A-E90A-D9A2-6C44-049797617658}"/>
              </a:ext>
            </a:extLst>
          </p:cNvPr>
          <p:cNvSpPr>
            <a:spLocks noGrp="1"/>
          </p:cNvSpPr>
          <p:nvPr>
            <p:ph type="sldNum" sz="quarter" idx="12"/>
          </p:nvPr>
        </p:nvSpPr>
        <p:spPr/>
        <p:txBody>
          <a:bodyPr/>
          <a:lstStyle/>
          <a:p>
            <a:fld id="{F70F731F-ED20-4E9D-90E8-4229C93689F1}" type="slidenum">
              <a:rPr lang="en-US" smtClean="0"/>
              <a:t>‹#›</a:t>
            </a:fld>
            <a:endParaRPr lang="en-US"/>
          </a:p>
        </p:txBody>
      </p:sp>
    </p:spTree>
    <p:extLst>
      <p:ext uri="{BB962C8B-B14F-4D97-AF65-F5344CB8AC3E}">
        <p14:creationId xmlns:p14="http://schemas.microsoft.com/office/powerpoint/2010/main" val="25960183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D25354E-34FA-DAB5-73F5-224C32D90550}"/>
              </a:ext>
            </a:extLst>
          </p:cNvPr>
          <p:cNvSpPr>
            <a:spLocks noGrp="1"/>
          </p:cNvSpPr>
          <p:nvPr>
            <p:ph type="dt" sz="half" idx="10"/>
          </p:nvPr>
        </p:nvSpPr>
        <p:spPr/>
        <p:txBody>
          <a:bodyPr/>
          <a:lstStyle/>
          <a:p>
            <a:fld id="{BF539FC7-CEE6-4919-9F08-91ACBB8F1249}" type="datetimeFigureOut">
              <a:rPr lang="en-US" smtClean="0"/>
              <a:t>11/3/2025</a:t>
            </a:fld>
            <a:endParaRPr lang="en-US"/>
          </a:p>
        </p:txBody>
      </p:sp>
      <p:sp>
        <p:nvSpPr>
          <p:cNvPr id="3" name="Footer Placeholder 2">
            <a:extLst>
              <a:ext uri="{FF2B5EF4-FFF2-40B4-BE49-F238E27FC236}">
                <a16:creationId xmlns:a16="http://schemas.microsoft.com/office/drawing/2014/main" id="{AFA221A0-CAD1-D3DF-6948-90AFEEC16E28}"/>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8744C800-9A29-A6C3-0D07-CD577E573F64}"/>
              </a:ext>
            </a:extLst>
          </p:cNvPr>
          <p:cNvSpPr>
            <a:spLocks noGrp="1"/>
          </p:cNvSpPr>
          <p:nvPr>
            <p:ph type="sldNum" sz="quarter" idx="12"/>
          </p:nvPr>
        </p:nvSpPr>
        <p:spPr/>
        <p:txBody>
          <a:bodyPr/>
          <a:lstStyle/>
          <a:p>
            <a:fld id="{F70F731F-ED20-4E9D-90E8-4229C93689F1}" type="slidenum">
              <a:rPr lang="en-US" smtClean="0"/>
              <a:t>‹#›</a:t>
            </a:fld>
            <a:endParaRPr lang="en-US"/>
          </a:p>
        </p:txBody>
      </p:sp>
    </p:spTree>
    <p:extLst>
      <p:ext uri="{BB962C8B-B14F-4D97-AF65-F5344CB8AC3E}">
        <p14:creationId xmlns:p14="http://schemas.microsoft.com/office/powerpoint/2010/main" val="64808019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3335AD-EFB7-B1E0-C36A-5B6C990986F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F53C28F1-879D-1D3B-424E-F59F3945FA3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F4BB01A7-1B49-BDD1-3C3F-4484D61A8D8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B8B75FB-B9A3-E740-FDD9-FC82E1F3534A}"/>
              </a:ext>
            </a:extLst>
          </p:cNvPr>
          <p:cNvSpPr>
            <a:spLocks noGrp="1"/>
          </p:cNvSpPr>
          <p:nvPr>
            <p:ph type="dt" sz="half" idx="10"/>
          </p:nvPr>
        </p:nvSpPr>
        <p:spPr/>
        <p:txBody>
          <a:bodyPr/>
          <a:lstStyle/>
          <a:p>
            <a:fld id="{BF539FC7-CEE6-4919-9F08-91ACBB8F1249}" type="datetimeFigureOut">
              <a:rPr lang="en-US" smtClean="0"/>
              <a:t>11/3/2025</a:t>
            </a:fld>
            <a:endParaRPr lang="en-US"/>
          </a:p>
        </p:txBody>
      </p:sp>
      <p:sp>
        <p:nvSpPr>
          <p:cNvPr id="6" name="Footer Placeholder 5">
            <a:extLst>
              <a:ext uri="{FF2B5EF4-FFF2-40B4-BE49-F238E27FC236}">
                <a16:creationId xmlns:a16="http://schemas.microsoft.com/office/drawing/2014/main" id="{53BE3C1B-2DF9-53A5-ABD2-C31E3EAF760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02D5CA6-41E7-F653-6042-42E78F2941EB}"/>
              </a:ext>
            </a:extLst>
          </p:cNvPr>
          <p:cNvSpPr>
            <a:spLocks noGrp="1"/>
          </p:cNvSpPr>
          <p:nvPr>
            <p:ph type="sldNum" sz="quarter" idx="12"/>
          </p:nvPr>
        </p:nvSpPr>
        <p:spPr/>
        <p:txBody>
          <a:bodyPr/>
          <a:lstStyle/>
          <a:p>
            <a:fld id="{F70F731F-ED20-4E9D-90E8-4229C93689F1}" type="slidenum">
              <a:rPr lang="en-US" smtClean="0"/>
              <a:t>‹#›</a:t>
            </a:fld>
            <a:endParaRPr lang="en-US"/>
          </a:p>
        </p:txBody>
      </p:sp>
    </p:spTree>
    <p:extLst>
      <p:ext uri="{BB962C8B-B14F-4D97-AF65-F5344CB8AC3E}">
        <p14:creationId xmlns:p14="http://schemas.microsoft.com/office/powerpoint/2010/main" val="3981584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194B72-D03A-C115-8DF6-5A4A0A14AD3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81A35272-5024-0396-0D73-EFA357DA7C9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727AFF0D-1A27-1747-F723-67C00F9FEC6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19C863D-4695-4C70-E684-2F691C707A81}"/>
              </a:ext>
            </a:extLst>
          </p:cNvPr>
          <p:cNvSpPr>
            <a:spLocks noGrp="1"/>
          </p:cNvSpPr>
          <p:nvPr>
            <p:ph type="dt" sz="half" idx="10"/>
          </p:nvPr>
        </p:nvSpPr>
        <p:spPr/>
        <p:txBody>
          <a:bodyPr/>
          <a:lstStyle/>
          <a:p>
            <a:fld id="{BF539FC7-CEE6-4919-9F08-91ACBB8F1249}" type="datetimeFigureOut">
              <a:rPr lang="en-US" smtClean="0"/>
              <a:t>11/3/2025</a:t>
            </a:fld>
            <a:endParaRPr lang="en-US"/>
          </a:p>
        </p:txBody>
      </p:sp>
      <p:sp>
        <p:nvSpPr>
          <p:cNvPr id="6" name="Footer Placeholder 5">
            <a:extLst>
              <a:ext uri="{FF2B5EF4-FFF2-40B4-BE49-F238E27FC236}">
                <a16:creationId xmlns:a16="http://schemas.microsoft.com/office/drawing/2014/main" id="{70AE75B3-7777-C6D6-A3EE-0E6054373F2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A2D2374-60D4-77FC-4C7C-6A2CB47016C8}"/>
              </a:ext>
            </a:extLst>
          </p:cNvPr>
          <p:cNvSpPr>
            <a:spLocks noGrp="1"/>
          </p:cNvSpPr>
          <p:nvPr>
            <p:ph type="sldNum" sz="quarter" idx="12"/>
          </p:nvPr>
        </p:nvSpPr>
        <p:spPr/>
        <p:txBody>
          <a:bodyPr/>
          <a:lstStyle/>
          <a:p>
            <a:fld id="{F70F731F-ED20-4E9D-90E8-4229C93689F1}" type="slidenum">
              <a:rPr lang="en-US" smtClean="0"/>
              <a:t>‹#›</a:t>
            </a:fld>
            <a:endParaRPr lang="en-US"/>
          </a:p>
        </p:txBody>
      </p:sp>
    </p:spTree>
    <p:extLst>
      <p:ext uri="{BB962C8B-B14F-4D97-AF65-F5344CB8AC3E}">
        <p14:creationId xmlns:p14="http://schemas.microsoft.com/office/powerpoint/2010/main" val="309834688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0BFF25A-56A7-A440-F471-B58C32AF121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57847A72-F2E4-4263-9F21-F2D51D342DE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0395610-F3BB-F8B5-9EB7-11E5C893A7A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F539FC7-CEE6-4919-9F08-91ACBB8F1249}" type="datetimeFigureOut">
              <a:rPr lang="en-US" smtClean="0"/>
              <a:t>11/3/2025</a:t>
            </a:fld>
            <a:endParaRPr lang="en-US"/>
          </a:p>
        </p:txBody>
      </p:sp>
      <p:sp>
        <p:nvSpPr>
          <p:cNvPr id="5" name="Footer Placeholder 4">
            <a:extLst>
              <a:ext uri="{FF2B5EF4-FFF2-40B4-BE49-F238E27FC236}">
                <a16:creationId xmlns:a16="http://schemas.microsoft.com/office/drawing/2014/main" id="{A77AB7E2-810C-B388-8E97-AACF1673FE1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202A88A1-FFD8-CF35-2C10-C7D348EB853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70F731F-ED20-4E9D-90E8-4229C93689F1}" type="slidenum">
              <a:rPr lang="en-US" smtClean="0"/>
              <a:t>‹#›</a:t>
            </a:fld>
            <a:endParaRPr lang="en-US"/>
          </a:p>
        </p:txBody>
      </p:sp>
    </p:spTree>
    <p:extLst>
      <p:ext uri="{BB962C8B-B14F-4D97-AF65-F5344CB8AC3E}">
        <p14:creationId xmlns:p14="http://schemas.microsoft.com/office/powerpoint/2010/main" val="244428206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5BDFB1DA-356B-7C80-CF99-458CDF5AFF1F}"/>
              </a:ext>
            </a:extLst>
          </p:cNvPr>
          <p:cNvPicPr>
            <a:picLocks noChangeAspect="1"/>
          </p:cNvPicPr>
          <p:nvPr/>
        </p:nvPicPr>
        <p:blipFill rotWithShape="1">
          <a:blip r:embed="rId2"/>
          <a:srcRect r="12609"/>
          <a:stretch/>
        </p:blipFill>
        <p:spPr>
          <a:xfrm>
            <a:off x="-1" y="1"/>
            <a:ext cx="6171887" cy="821634"/>
          </a:xfrm>
          <a:prstGeom prst="rect">
            <a:avLst/>
          </a:prstGeom>
        </p:spPr>
      </p:pic>
      <p:pic>
        <p:nvPicPr>
          <p:cNvPr id="9" name="Picture 8">
            <a:extLst>
              <a:ext uri="{FF2B5EF4-FFF2-40B4-BE49-F238E27FC236}">
                <a16:creationId xmlns:a16="http://schemas.microsoft.com/office/drawing/2014/main" id="{0B0ADEAE-C58D-C5B8-758F-D2A33C3652C1}"/>
              </a:ext>
            </a:extLst>
          </p:cNvPr>
          <p:cNvPicPr>
            <a:picLocks noChangeAspect="1"/>
          </p:cNvPicPr>
          <p:nvPr/>
        </p:nvPicPr>
        <p:blipFill rotWithShape="1">
          <a:blip r:embed="rId3"/>
          <a:srcRect l="14131"/>
          <a:stretch/>
        </p:blipFill>
        <p:spPr>
          <a:xfrm>
            <a:off x="6253116" y="-1"/>
            <a:ext cx="5938883" cy="821633"/>
          </a:xfrm>
          <a:prstGeom prst="rect">
            <a:avLst/>
          </a:prstGeom>
        </p:spPr>
      </p:pic>
      <p:graphicFrame>
        <p:nvGraphicFramePr>
          <p:cNvPr id="11" name="Table 10">
            <a:extLst>
              <a:ext uri="{FF2B5EF4-FFF2-40B4-BE49-F238E27FC236}">
                <a16:creationId xmlns:a16="http://schemas.microsoft.com/office/drawing/2014/main" id="{2ECEDC54-3818-6FF3-542A-466903C31C83}"/>
              </a:ext>
            </a:extLst>
          </p:cNvPr>
          <p:cNvGraphicFramePr>
            <a:graphicFrameLocks noGrp="1"/>
          </p:cNvGraphicFramePr>
          <p:nvPr>
            <p:extLst>
              <p:ext uri="{D42A27DB-BD31-4B8C-83A1-F6EECF244321}">
                <p14:modId xmlns:p14="http://schemas.microsoft.com/office/powerpoint/2010/main" val="2091749364"/>
              </p:ext>
            </p:extLst>
          </p:nvPr>
        </p:nvGraphicFramePr>
        <p:xfrm>
          <a:off x="63500" y="917139"/>
          <a:ext cx="4673596" cy="4297680"/>
        </p:xfrm>
        <a:graphic>
          <a:graphicData uri="http://schemas.openxmlformats.org/drawingml/2006/table">
            <a:tbl>
              <a:tblPr firstRow="1" bandRow="1">
                <a:tableStyleId>{5C22544A-7EE6-4342-B048-85BDC9FD1C3A}</a:tableStyleId>
              </a:tblPr>
              <a:tblGrid>
                <a:gridCol w="1113979">
                  <a:extLst>
                    <a:ext uri="{9D8B030D-6E8A-4147-A177-3AD203B41FA5}">
                      <a16:colId xmlns:a16="http://schemas.microsoft.com/office/drawing/2014/main" val="3749542517"/>
                    </a:ext>
                  </a:extLst>
                </a:gridCol>
                <a:gridCol w="1357264">
                  <a:extLst>
                    <a:ext uri="{9D8B030D-6E8A-4147-A177-3AD203B41FA5}">
                      <a16:colId xmlns:a16="http://schemas.microsoft.com/office/drawing/2014/main" val="2919051377"/>
                    </a:ext>
                  </a:extLst>
                </a:gridCol>
                <a:gridCol w="2202353">
                  <a:extLst>
                    <a:ext uri="{9D8B030D-6E8A-4147-A177-3AD203B41FA5}">
                      <a16:colId xmlns:a16="http://schemas.microsoft.com/office/drawing/2014/main" val="2074663848"/>
                    </a:ext>
                  </a:extLst>
                </a:gridCol>
              </a:tblGrid>
              <a:tr h="187761">
                <a:tc>
                  <a:txBody>
                    <a:bodyPr/>
                    <a:lstStyle/>
                    <a:p>
                      <a:r>
                        <a:rPr lang="en-US" sz="900">
                          <a:latin typeface="Bliss 2 regular"/>
                        </a:rPr>
                        <a:t>Attendance Figure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7030A0"/>
                    </a:solidFill>
                  </a:tcPr>
                </a:tc>
                <a:tc>
                  <a:txBody>
                    <a:bodyPr/>
                    <a:lstStyle/>
                    <a:p>
                      <a:r>
                        <a:rPr lang="en-US" sz="900">
                          <a:latin typeface="Bliss 2 regular"/>
                        </a:rPr>
                        <a:t>Impact on Education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7030A0"/>
                    </a:solidFill>
                  </a:tcPr>
                </a:tc>
                <a:tc>
                  <a:txBody>
                    <a:bodyPr/>
                    <a:lstStyle/>
                    <a:p>
                      <a:r>
                        <a:rPr lang="en-US" sz="900">
                          <a:latin typeface="Bliss 2 regular"/>
                        </a:rPr>
                        <a:t>Interventions &amp; actions to be taken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7030A0"/>
                    </a:solidFill>
                  </a:tcPr>
                </a:tc>
                <a:extLst>
                  <a:ext uri="{0D108BD9-81ED-4DB2-BD59-A6C34878D82A}">
                    <a16:rowId xmlns:a16="http://schemas.microsoft.com/office/drawing/2014/main" val="4092873804"/>
                  </a:ext>
                </a:extLst>
              </a:tr>
              <a:tr h="650347">
                <a:tc>
                  <a:txBody>
                    <a:bodyPr/>
                    <a:lstStyle/>
                    <a:p>
                      <a:endParaRPr lang="en-US" sz="900">
                        <a:latin typeface="Bliss 2 regular"/>
                      </a:endParaRPr>
                    </a:p>
                    <a:p>
                      <a:r>
                        <a:rPr lang="en-US" sz="900">
                          <a:latin typeface="Bliss 2 regular"/>
                        </a:rPr>
                        <a:t>100 %</a:t>
                      </a:r>
                    </a:p>
                    <a:p>
                      <a:r>
                        <a:rPr lang="en-US" sz="900">
                          <a:latin typeface="Bliss 2 regular"/>
                        </a:rPr>
                        <a:t>190 days in school</a:t>
                      </a:r>
                    </a:p>
                    <a:p>
                      <a:r>
                        <a:rPr lang="en-US" sz="900">
                          <a:latin typeface="Bliss 2 regular"/>
                        </a:rPr>
                        <a:t>0 days absence </a:t>
                      </a:r>
                    </a:p>
                    <a:p>
                      <a:endParaRPr lang="en-US" sz="900">
                        <a:latin typeface="Bliss 2 regular"/>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900" dirty="0">
                          <a:latin typeface="Bliss 2 regular"/>
                        </a:rPr>
                        <a:t>GCSE results: 0.9 progress – top 3% of students nationally</a:t>
                      </a:r>
                    </a:p>
                    <a:p>
                      <a:endParaRPr lang="en-US" sz="900" dirty="0">
                        <a:latin typeface="Bliss 2 regular"/>
                      </a:endParaRPr>
                    </a:p>
                    <a:p>
                      <a:r>
                        <a:rPr lang="en-US" sz="900" dirty="0">
                          <a:latin typeface="Bliss 2 regular"/>
                        </a:rPr>
                        <a:t>Best chance of success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171450" indent="-171450">
                        <a:buFont typeface="Wingdings" panose="05000000000000000000" pitchFamily="2" charset="2"/>
                        <a:buChar char="Ø"/>
                      </a:pPr>
                      <a:r>
                        <a:rPr lang="en-US" sz="900" dirty="0">
                          <a:latin typeface="Bliss 2 regular"/>
                        </a:rPr>
                        <a:t>Certificates for perfect attendance </a:t>
                      </a:r>
                    </a:p>
                    <a:p>
                      <a:pPr marL="171450" indent="-171450">
                        <a:buFont typeface="Wingdings" panose="05000000000000000000" pitchFamily="2" charset="2"/>
                        <a:buChar char="Ø"/>
                      </a:pPr>
                      <a:r>
                        <a:rPr lang="en-US" sz="900" dirty="0">
                          <a:latin typeface="Bliss 2 regular"/>
                        </a:rPr>
                        <a:t>Texts/Letters home to celebrate attendance </a:t>
                      </a:r>
                    </a:p>
                    <a:p>
                      <a:pPr marL="171450" indent="-171450">
                        <a:buFont typeface="Wingdings" panose="05000000000000000000" pitchFamily="2" charset="2"/>
                        <a:buChar char="Ø"/>
                      </a:pPr>
                      <a:r>
                        <a:rPr lang="en-US" sz="900" dirty="0">
                          <a:latin typeface="Bliss 2 regular"/>
                        </a:rPr>
                        <a:t>Achievement assemblies</a:t>
                      </a:r>
                    </a:p>
                    <a:p>
                      <a:pPr marL="171450" indent="-171450">
                        <a:buFont typeface="Wingdings" panose="05000000000000000000" pitchFamily="2" charset="2"/>
                        <a:buChar char="Ø"/>
                      </a:pPr>
                      <a:r>
                        <a:rPr lang="en-US" sz="900" dirty="0">
                          <a:latin typeface="Bliss 2 regular"/>
                        </a:rPr>
                        <a:t>Challenge 96 winning Tutor Prizes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797462217"/>
                  </a:ext>
                </a:extLst>
              </a:tr>
              <a:tr h="651828">
                <a:tc>
                  <a:txBody>
                    <a:bodyPr/>
                    <a:lstStyle/>
                    <a:p>
                      <a:endParaRPr lang="en-US" sz="900">
                        <a:latin typeface="Bliss 2 regular"/>
                      </a:endParaRPr>
                    </a:p>
                    <a:p>
                      <a:r>
                        <a:rPr lang="en-US" sz="900">
                          <a:latin typeface="Bliss 2 regular"/>
                        </a:rPr>
                        <a:t>95%</a:t>
                      </a:r>
                    </a:p>
                    <a:p>
                      <a:r>
                        <a:rPr lang="en-US" sz="900">
                          <a:latin typeface="Bliss 2 regular"/>
                        </a:rPr>
                        <a:t>185 days in school</a:t>
                      </a:r>
                    </a:p>
                    <a:p>
                      <a:r>
                        <a:rPr lang="en-US" sz="900">
                          <a:latin typeface="Bliss 2 regular"/>
                        </a:rPr>
                        <a:t>9.5 days absence </a:t>
                      </a:r>
                    </a:p>
                    <a:p>
                      <a:r>
                        <a:rPr lang="en-US" sz="900">
                          <a:latin typeface="Bliss 2 regular"/>
                        </a:rPr>
                        <a:t>78 lessons missed</a:t>
                      </a:r>
                    </a:p>
                    <a:p>
                      <a:endParaRPr lang="en-US" sz="900">
                        <a:latin typeface="Bliss 2 regular"/>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900" dirty="0">
                          <a:latin typeface="Bliss 2 regular"/>
                        </a:rPr>
                        <a:t>GCSE results: 0.7 progress - top 8% of students nationally</a:t>
                      </a:r>
                    </a:p>
                    <a:p>
                      <a:endParaRPr lang="en-US" sz="900" dirty="0">
                        <a:latin typeface="Bliss 2 regular"/>
                      </a:endParaRPr>
                    </a:p>
                    <a:p>
                      <a:endParaRPr lang="en-US" sz="900" dirty="0">
                        <a:latin typeface="Bliss 2 regular"/>
                      </a:endParaRPr>
                    </a:p>
                    <a:p>
                      <a:r>
                        <a:rPr lang="en-US" sz="900" dirty="0">
                          <a:latin typeface="Bliss 2 regular"/>
                        </a:rPr>
                        <a:t>Less chance of success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171450" indent="-171450">
                        <a:buFont typeface="Wingdings" panose="05000000000000000000" pitchFamily="2" charset="2"/>
                        <a:buChar char="Ø"/>
                      </a:pPr>
                      <a:r>
                        <a:rPr lang="en-US" sz="900">
                          <a:latin typeface="Bliss 2 regular"/>
                        </a:rPr>
                        <a:t>Each day of absence challenged by attendance team</a:t>
                      </a:r>
                    </a:p>
                    <a:p>
                      <a:pPr marL="171450" indent="-171450">
                        <a:buFont typeface="Wingdings" panose="05000000000000000000" pitchFamily="2" charset="2"/>
                        <a:buChar char="Ø"/>
                      </a:pPr>
                      <a:r>
                        <a:rPr lang="en-US" sz="900">
                          <a:latin typeface="Bliss 2 regular"/>
                        </a:rPr>
                        <a:t>Student to track absence in knowledge organiser </a:t>
                      </a:r>
                    </a:p>
                    <a:p>
                      <a:pPr marL="171450" indent="-171450">
                        <a:buFont typeface="Wingdings" panose="05000000000000000000" pitchFamily="2" charset="2"/>
                        <a:buChar char="Ø"/>
                      </a:pPr>
                      <a:r>
                        <a:rPr lang="en-US" sz="900">
                          <a:latin typeface="Bliss 2 regular"/>
                        </a:rPr>
                        <a:t>Return to School meetings after each absence </a:t>
                      </a:r>
                    </a:p>
                    <a:p>
                      <a:pPr marL="171450" indent="-171450">
                        <a:buFont typeface="Wingdings" panose="05000000000000000000" pitchFamily="2" charset="2"/>
                        <a:buChar char="Ø"/>
                      </a:pPr>
                      <a:r>
                        <a:rPr lang="en-US" sz="900">
                          <a:latin typeface="Bliss 2 regular"/>
                        </a:rPr>
                        <a:t>Tiered letter sent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642040891"/>
                  </a:ext>
                </a:extLst>
              </a:tr>
              <a:tr h="650347">
                <a:tc>
                  <a:txBody>
                    <a:bodyPr/>
                    <a:lstStyle/>
                    <a:p>
                      <a:endParaRPr lang="en-US" sz="900">
                        <a:latin typeface="Bliss 2 regular"/>
                      </a:endParaRPr>
                    </a:p>
                    <a:p>
                      <a:r>
                        <a:rPr lang="en-US" sz="900">
                          <a:latin typeface="Bliss 2 regular"/>
                        </a:rPr>
                        <a:t>90%</a:t>
                      </a:r>
                    </a:p>
                    <a:p>
                      <a:r>
                        <a:rPr lang="en-US" sz="900">
                          <a:latin typeface="Bliss 2 regular"/>
                        </a:rPr>
                        <a:t>171 days in school</a:t>
                      </a:r>
                    </a:p>
                    <a:p>
                      <a:r>
                        <a:rPr lang="en-US" sz="900">
                          <a:latin typeface="Bliss 2 regular"/>
                        </a:rPr>
                        <a:t>19 days absence</a:t>
                      </a:r>
                    </a:p>
                    <a:p>
                      <a:r>
                        <a:rPr lang="en-US" sz="900">
                          <a:latin typeface="Bliss 2 regular"/>
                        </a:rPr>
                        <a:t>95 lessons missed</a:t>
                      </a:r>
                    </a:p>
                    <a:p>
                      <a:endParaRPr lang="en-US" sz="900">
                        <a:latin typeface="Bliss 2 regular"/>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900" dirty="0">
                          <a:latin typeface="Bliss 2 regular"/>
                        </a:rPr>
                        <a:t>GCSE results: -01 progress – students achieve in line with national average (58% of all students)</a:t>
                      </a:r>
                    </a:p>
                    <a:p>
                      <a:endParaRPr lang="en-US" sz="900" dirty="0">
                        <a:latin typeface="Bliss 2 regular"/>
                      </a:endParaRPr>
                    </a:p>
                    <a:p>
                      <a:r>
                        <a:rPr lang="en-US" sz="900" dirty="0">
                          <a:latin typeface="Bliss 2 regular"/>
                        </a:rPr>
                        <a:t>Less chance of success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lang="en-US" sz="900">
                          <a:latin typeface="Bliss 2 regular"/>
                        </a:rPr>
                        <a:t>Each day of absence challenged by attendance team</a:t>
                      </a:r>
                    </a:p>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lang="en-US" sz="900">
                          <a:latin typeface="Bliss 2 regular"/>
                        </a:rPr>
                        <a:t>Return to School meetings after each absence </a:t>
                      </a:r>
                    </a:p>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lang="en-US" sz="900">
                          <a:latin typeface="Bliss 2 regular"/>
                        </a:rPr>
                        <a:t>Tiered letters sent advising of the consequences of low attendance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697627688"/>
                  </a:ext>
                </a:extLst>
              </a:tr>
              <a:tr h="751548">
                <a:tc>
                  <a:txBody>
                    <a:bodyPr/>
                    <a:lstStyle/>
                    <a:p>
                      <a:endParaRPr lang="en-US" sz="900">
                        <a:latin typeface="Bliss 2 regular"/>
                      </a:endParaRPr>
                    </a:p>
                    <a:p>
                      <a:r>
                        <a:rPr lang="en-US" sz="900">
                          <a:latin typeface="Bliss 2 regular"/>
                        </a:rPr>
                        <a:t>Less than 90%</a:t>
                      </a:r>
                    </a:p>
                    <a:p>
                      <a:endParaRPr lang="en-US" sz="900">
                        <a:latin typeface="Bliss 2 regular"/>
                      </a:endParaRPr>
                    </a:p>
                    <a:p>
                      <a:r>
                        <a:rPr lang="en-US" sz="900">
                          <a:latin typeface="Bliss 2 regular"/>
                        </a:rPr>
                        <a:t>PERSISTENT &amp; SEVERE ABSENCE</a:t>
                      </a:r>
                    </a:p>
                    <a:p>
                      <a:r>
                        <a:rPr lang="en-US" sz="900">
                          <a:latin typeface="Bliss 2 regular"/>
                        </a:rPr>
                        <a:t>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900" dirty="0">
                          <a:latin typeface="Bliss 2 regular"/>
                        </a:rPr>
                        <a:t>GCSE results: -0.9 progress – bottom 8% of students nationally</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900" dirty="0">
                        <a:latin typeface="Bliss 2 regular"/>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900" dirty="0">
                          <a:latin typeface="Bliss 2 regular"/>
                        </a:rPr>
                        <a:t>Serious impact on education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171450" indent="-171450">
                        <a:buFont typeface="Wingdings" panose="05000000000000000000" pitchFamily="2" charset="2"/>
                        <a:buChar char="Ø"/>
                      </a:pPr>
                      <a:r>
                        <a:rPr lang="en-US" sz="900" dirty="0">
                          <a:latin typeface="Bliss 2 regular"/>
                        </a:rPr>
                        <a:t>Attendance cause for concern meeting and contract</a:t>
                      </a:r>
                    </a:p>
                    <a:p>
                      <a:pPr marL="171450" indent="-171450">
                        <a:buFont typeface="Wingdings" panose="05000000000000000000" pitchFamily="2" charset="2"/>
                        <a:buChar char="Ø"/>
                      </a:pPr>
                      <a:r>
                        <a:rPr lang="en-US" sz="900" dirty="0">
                          <a:latin typeface="Bliss 2 regular"/>
                        </a:rPr>
                        <a:t>Each day of absence challenged by attendance team</a:t>
                      </a:r>
                    </a:p>
                    <a:p>
                      <a:pPr marL="171450" indent="-171450">
                        <a:buFont typeface="Wingdings" panose="05000000000000000000" pitchFamily="2" charset="2"/>
                        <a:buChar char="Ø"/>
                      </a:pPr>
                      <a:r>
                        <a:rPr lang="en-US" sz="900" dirty="0">
                          <a:latin typeface="Bliss 2 regular"/>
                        </a:rPr>
                        <a:t>Investigation into the cause of poor attendance </a:t>
                      </a:r>
                    </a:p>
                    <a:p>
                      <a:pPr marL="171450" indent="-171450">
                        <a:buFont typeface="Wingdings" panose="05000000000000000000" pitchFamily="2" charset="2"/>
                        <a:buChar char="Ø"/>
                      </a:pPr>
                      <a:r>
                        <a:rPr lang="en-US" sz="900" dirty="0">
                          <a:latin typeface="Bliss 2 regular"/>
                        </a:rPr>
                        <a:t>Referral to EWO, CME and Social Services (ECIRS)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245505434"/>
                  </a:ext>
                </a:extLst>
              </a:tr>
            </a:tbl>
          </a:graphicData>
        </a:graphic>
      </p:graphicFrame>
      <p:sp>
        <p:nvSpPr>
          <p:cNvPr id="12" name="TextBox 11">
            <a:extLst>
              <a:ext uri="{FF2B5EF4-FFF2-40B4-BE49-F238E27FC236}">
                <a16:creationId xmlns:a16="http://schemas.microsoft.com/office/drawing/2014/main" id="{C883002C-5FAD-6F2E-5B0B-6A206982698A}"/>
              </a:ext>
            </a:extLst>
          </p:cNvPr>
          <p:cNvSpPr txBox="1"/>
          <p:nvPr/>
        </p:nvSpPr>
        <p:spPr>
          <a:xfrm>
            <a:off x="7226300" y="862275"/>
            <a:ext cx="4965700" cy="2185214"/>
          </a:xfrm>
          <a:prstGeom prst="rect">
            <a:avLst/>
          </a:prstGeom>
          <a:noFill/>
          <a:ln>
            <a:solidFill>
              <a:schemeClr val="tx1"/>
            </a:solidFill>
          </a:ln>
        </p:spPr>
        <p:txBody>
          <a:bodyPr wrap="square" rtlCol="0">
            <a:spAutoFit/>
          </a:bodyPr>
          <a:lstStyle/>
          <a:p>
            <a:r>
              <a:rPr lang="en-US" sz="800" b="1" dirty="0">
                <a:latin typeface="Bliss 2 regular"/>
              </a:rPr>
              <a:t>High Attendance and Perfect Punctuality Culture</a:t>
            </a:r>
          </a:p>
          <a:p>
            <a:r>
              <a:rPr lang="en-US" sz="800" i="1" dirty="0">
                <a:latin typeface="Bliss 2 regular"/>
              </a:rPr>
              <a:t>DMHS has high expectations when it comes to attendance. The site is welcoming, and all staff want to see all students in every lesson. </a:t>
            </a:r>
          </a:p>
          <a:p>
            <a:r>
              <a:rPr lang="en-US" sz="800" b="1" dirty="0">
                <a:latin typeface="Bliss 2 regular"/>
              </a:rPr>
              <a:t>Universal offer: </a:t>
            </a:r>
            <a:r>
              <a:rPr lang="en-US" sz="800" dirty="0">
                <a:latin typeface="Bliss 2 regular"/>
              </a:rPr>
              <a:t>Registers taken each lesson promptly to correctly track attendance, free breakfast offered for each student to encourage early start to school, engaging lessons and quality first teaching, attendance accountability tutor session, attendance figure tracked on </a:t>
            </a:r>
            <a:r>
              <a:rPr lang="en-US" sz="800" dirty="0" err="1">
                <a:latin typeface="Bliss 2 regular"/>
              </a:rPr>
              <a:t>MyEd</a:t>
            </a:r>
            <a:r>
              <a:rPr lang="en-US" sz="800" dirty="0">
                <a:latin typeface="Bliss 2 regular"/>
              </a:rPr>
              <a:t> and shared with parents, Attendance streaks Tutor challenge, assemblies on the importance of good attendance, parent bulletins sharing the importance of high attendance, Attendance Matters poster, homework clubs, clear values leading to sense of belonging, library open daily with computer access and hire, parental events explaining the importance of high levels of attendance, medical room, regular monitoring &amp; analysis of data, pastoral support workers team to manage behaviour and attendance concerns.</a:t>
            </a:r>
          </a:p>
          <a:p>
            <a:r>
              <a:rPr lang="en-US" sz="800" b="1" dirty="0">
                <a:latin typeface="Bliss 2 regular"/>
              </a:rPr>
              <a:t>Absence interventions – Early intervention centered around emotionally intelligent responses</a:t>
            </a:r>
          </a:p>
          <a:p>
            <a:r>
              <a:rPr lang="en-US" sz="800" dirty="0">
                <a:latin typeface="Bliss 2 regular"/>
              </a:rPr>
              <a:t>1st day attendance calls, follow up calls for non-accepted excuses, absence text reminders, return to school meetings, unapproved holidays referred for fixed penalty notices, tiered letters warning of the consequences of poor attendance, reports to EWO for poor attendance, reports sent to EWO for poor attendance and lack of communication with the school, Attendance contracts with pupil and parent, EHAPs, Social Services (ECIRS) referrals, School nurse referrals and IHCP meetings</a:t>
            </a:r>
            <a:r>
              <a:rPr lang="en-US" sz="800">
                <a:latin typeface="Bliss 2 regular"/>
              </a:rPr>
              <a:t>/ referrals to EAP for medical school</a:t>
            </a:r>
            <a:r>
              <a:rPr lang="en-US" sz="800" dirty="0">
                <a:latin typeface="Bliss 2 regular"/>
              </a:rPr>
              <a:t>.</a:t>
            </a:r>
          </a:p>
        </p:txBody>
      </p:sp>
      <p:sp>
        <p:nvSpPr>
          <p:cNvPr id="14" name="TextBox 13">
            <a:extLst>
              <a:ext uri="{FF2B5EF4-FFF2-40B4-BE49-F238E27FC236}">
                <a16:creationId xmlns:a16="http://schemas.microsoft.com/office/drawing/2014/main" id="{C60CAFAB-A2EF-A5C8-3179-D57E9859C88C}"/>
              </a:ext>
            </a:extLst>
          </p:cNvPr>
          <p:cNvSpPr txBox="1"/>
          <p:nvPr/>
        </p:nvSpPr>
        <p:spPr>
          <a:xfrm>
            <a:off x="7226296" y="3047489"/>
            <a:ext cx="4965702" cy="830997"/>
          </a:xfrm>
          <a:prstGeom prst="rect">
            <a:avLst/>
          </a:prstGeom>
          <a:noFill/>
          <a:ln>
            <a:solidFill>
              <a:schemeClr val="tx1"/>
            </a:solidFill>
          </a:ln>
        </p:spPr>
        <p:txBody>
          <a:bodyPr wrap="square" rtlCol="0">
            <a:spAutoFit/>
          </a:bodyPr>
          <a:lstStyle/>
          <a:p>
            <a:r>
              <a:rPr lang="en-US" sz="800" b="1" dirty="0">
                <a:latin typeface="Bliss 2 regular"/>
              </a:rPr>
              <a:t>Working Together To Improve Attendance – Additional Services and referrals</a:t>
            </a:r>
          </a:p>
          <a:p>
            <a:r>
              <a:rPr lang="en-US" sz="800" dirty="0">
                <a:latin typeface="Bliss 2 regular"/>
              </a:rPr>
              <a:t>Inclusion support/ Behaviour interventions/ Safeguarding disclosures/ </a:t>
            </a:r>
            <a:r>
              <a:rPr lang="en-US" sz="800" err="1">
                <a:latin typeface="Bliss 2 regular"/>
              </a:rPr>
              <a:t>Connextions</a:t>
            </a:r>
            <a:r>
              <a:rPr lang="en-US" sz="800" dirty="0">
                <a:latin typeface="Bliss 2 regular"/>
              </a:rPr>
              <a:t> &amp; careers department/ Homework clubs/ Multi-Agency Meetings/ Safer Schools Police Officer/ SAFE Adolescent Services/ Reintegration support packages/ Ealing Attendance Team/ ECIRS/ Pupil, parent &amp; school attendance contract meetings/ EHAP/ TAF &amp; TAC/ CAHMS/ Educational Welfare Officer/ NHS School Nurse/</a:t>
            </a:r>
            <a:r>
              <a:rPr lang="en-US" sz="800">
                <a:latin typeface="Bliss 2 regular"/>
              </a:rPr>
              <a:t> parent events focusing on mental health and attendance</a:t>
            </a:r>
            <a:r>
              <a:rPr lang="en-US" sz="800" dirty="0">
                <a:latin typeface="Bliss 2 regular"/>
              </a:rPr>
              <a:t>.</a:t>
            </a:r>
          </a:p>
        </p:txBody>
      </p:sp>
      <p:sp>
        <p:nvSpPr>
          <p:cNvPr id="15" name="TextBox 14">
            <a:extLst>
              <a:ext uri="{FF2B5EF4-FFF2-40B4-BE49-F238E27FC236}">
                <a16:creationId xmlns:a16="http://schemas.microsoft.com/office/drawing/2014/main" id="{29A7319A-6F69-9C30-E911-81B6D54AC486}"/>
              </a:ext>
            </a:extLst>
          </p:cNvPr>
          <p:cNvSpPr txBox="1"/>
          <p:nvPr/>
        </p:nvSpPr>
        <p:spPr>
          <a:xfrm>
            <a:off x="63501" y="5309098"/>
            <a:ext cx="7071382" cy="461665"/>
          </a:xfrm>
          <a:prstGeom prst="rect">
            <a:avLst/>
          </a:prstGeom>
          <a:noFill/>
          <a:ln>
            <a:solidFill>
              <a:schemeClr val="tx1"/>
            </a:solidFill>
          </a:ln>
        </p:spPr>
        <p:txBody>
          <a:bodyPr wrap="square" rtlCol="0">
            <a:spAutoFit/>
          </a:bodyPr>
          <a:lstStyle/>
          <a:p>
            <a:r>
              <a:rPr lang="en-US" sz="800" b="1" dirty="0">
                <a:latin typeface="Bliss 2 regular"/>
              </a:rPr>
              <a:t>Punctuality Interventions and Universal Offer:</a:t>
            </a:r>
          </a:p>
          <a:p>
            <a:r>
              <a:rPr lang="en-US" sz="800" dirty="0">
                <a:latin typeface="Bliss 2 regular"/>
              </a:rPr>
              <a:t>Lateness directly challenged with each student, lateness reflection sheet during 8:55-9:10, SLT conversations with U code lateness, Tiered warning letters, referral to EWO, Staff 50:50 to encourage quick movement between lessons/ SLT presence at key junctions/ tiered letters for punctuality concerns. </a:t>
            </a:r>
          </a:p>
        </p:txBody>
      </p:sp>
      <p:graphicFrame>
        <p:nvGraphicFramePr>
          <p:cNvPr id="16" name="Table 15">
            <a:extLst>
              <a:ext uri="{FF2B5EF4-FFF2-40B4-BE49-F238E27FC236}">
                <a16:creationId xmlns:a16="http://schemas.microsoft.com/office/drawing/2014/main" id="{525F31AD-C3FB-7E9E-DB69-DB80B6B57036}"/>
              </a:ext>
            </a:extLst>
          </p:cNvPr>
          <p:cNvGraphicFramePr>
            <a:graphicFrameLocks noGrp="1"/>
          </p:cNvGraphicFramePr>
          <p:nvPr>
            <p:extLst>
              <p:ext uri="{D42A27DB-BD31-4B8C-83A1-F6EECF244321}">
                <p14:modId xmlns:p14="http://schemas.microsoft.com/office/powerpoint/2010/main" val="4132980879"/>
              </p:ext>
            </p:extLst>
          </p:nvPr>
        </p:nvGraphicFramePr>
        <p:xfrm>
          <a:off x="4828513" y="917139"/>
          <a:ext cx="2306370" cy="4297679"/>
        </p:xfrm>
        <a:graphic>
          <a:graphicData uri="http://schemas.openxmlformats.org/drawingml/2006/table">
            <a:tbl>
              <a:tblPr firstRow="1" bandRow="1">
                <a:tableStyleId>{5C22544A-7EE6-4342-B048-85BDC9FD1C3A}</a:tableStyleId>
              </a:tblPr>
              <a:tblGrid>
                <a:gridCol w="2306370">
                  <a:extLst>
                    <a:ext uri="{9D8B030D-6E8A-4147-A177-3AD203B41FA5}">
                      <a16:colId xmlns:a16="http://schemas.microsoft.com/office/drawing/2014/main" val="2222765046"/>
                    </a:ext>
                  </a:extLst>
                </a:gridCol>
              </a:tblGrid>
              <a:tr h="339043">
                <a:tc>
                  <a:txBody>
                    <a:bodyPr/>
                    <a:lstStyle/>
                    <a:p>
                      <a:r>
                        <a:rPr lang="en-US" sz="800">
                          <a:latin typeface="Bliss 2 regular" panose="02000506030000020004"/>
                        </a:rPr>
                        <a:t>Staged Interventions based on declining attendance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7030A0"/>
                    </a:solidFill>
                  </a:tcPr>
                </a:tc>
                <a:extLst>
                  <a:ext uri="{0D108BD9-81ED-4DB2-BD59-A6C34878D82A}">
                    <a16:rowId xmlns:a16="http://schemas.microsoft.com/office/drawing/2014/main" val="365457630"/>
                  </a:ext>
                </a:extLst>
              </a:tr>
              <a:tr h="864489">
                <a:tc>
                  <a:txBody>
                    <a:bodyPr/>
                    <a:lstStyle/>
                    <a:p>
                      <a:pPr algn="ctr"/>
                      <a:r>
                        <a:rPr lang="en-US" sz="800" b="1" dirty="0">
                          <a:latin typeface="Bliss 2 regular" panose="02000506030000020004"/>
                        </a:rPr>
                        <a:t>Stage 1 – attendance below 96%</a:t>
                      </a:r>
                    </a:p>
                    <a:p>
                      <a:pPr marL="171450" indent="-171450" algn="l">
                        <a:buFont typeface="Wingdings" panose="05000000000000000000" pitchFamily="2" charset="2"/>
                        <a:buChar char="Ø"/>
                      </a:pPr>
                      <a:r>
                        <a:rPr lang="en-US" sz="800" b="0" dirty="0">
                          <a:latin typeface="Bliss 2 regular" panose="02000506030000020004"/>
                        </a:rPr>
                        <a:t>Tier 1 letter sent to parents/guardians advising of the consequences of poor attendance </a:t>
                      </a:r>
                    </a:p>
                    <a:p>
                      <a:pPr marL="171450" indent="-171450" algn="l">
                        <a:buFont typeface="Wingdings" panose="05000000000000000000" pitchFamily="2" charset="2"/>
                        <a:buChar char="Ø"/>
                      </a:pPr>
                      <a:r>
                        <a:rPr lang="en-US" sz="800" b="0" dirty="0">
                          <a:latin typeface="Bliss 2 regular" panose="02000506030000020004"/>
                        </a:rPr>
                        <a:t>Attendance call advising of consequences of missed learning by attendance officer </a:t>
                      </a:r>
                    </a:p>
                    <a:p>
                      <a:pPr marL="171450" indent="-171450" algn="l">
                        <a:buFont typeface="Wingdings" panose="05000000000000000000" pitchFamily="2" charset="2"/>
                        <a:buChar char="Ø"/>
                      </a:pPr>
                      <a:r>
                        <a:rPr lang="en-US" sz="800" b="0" dirty="0">
                          <a:latin typeface="Bliss 2 regular" panose="02000506030000020004"/>
                        </a:rPr>
                        <a:t>Return to school meetings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098880994"/>
                  </a:ext>
                </a:extLst>
              </a:tr>
              <a:tr h="1325351">
                <a:tc>
                  <a:txBody>
                    <a:bodyPr/>
                    <a:lstStyle/>
                    <a:p>
                      <a:pPr algn="ctr"/>
                      <a:r>
                        <a:rPr lang="en-US" sz="800" b="1">
                          <a:latin typeface="Bliss 2 regular" panose="02000506030000020004"/>
                        </a:rPr>
                        <a:t>Stage 2 – attendance continues to fall, and student becomes PA</a:t>
                      </a:r>
                    </a:p>
                    <a:p>
                      <a:pPr marL="171450" indent="-171450" algn="l">
                        <a:buFont typeface="Wingdings" panose="05000000000000000000" pitchFamily="2" charset="2"/>
                        <a:buChar char="Ø"/>
                      </a:pPr>
                      <a:r>
                        <a:rPr lang="en-US" sz="800" b="0">
                          <a:latin typeface="Bliss 2 regular" panose="02000506030000020004"/>
                        </a:rPr>
                        <a:t>Tier 2 letter sent </a:t>
                      </a:r>
                    </a:p>
                    <a:p>
                      <a:pPr marL="171450" indent="-171450" algn="l">
                        <a:buFont typeface="Wingdings" panose="05000000000000000000" pitchFamily="2" charset="2"/>
                        <a:buChar char="Ø"/>
                      </a:pPr>
                      <a:r>
                        <a:rPr lang="en-US" sz="800" b="0">
                          <a:latin typeface="Bliss 2 regular" panose="02000506030000020004"/>
                        </a:rPr>
                        <a:t>EHAP opened</a:t>
                      </a:r>
                    </a:p>
                    <a:p>
                      <a:pPr marL="171450" indent="-171450" algn="l">
                        <a:buFont typeface="Wingdings" panose="05000000000000000000" pitchFamily="2" charset="2"/>
                        <a:buChar char="Ø"/>
                      </a:pPr>
                      <a:r>
                        <a:rPr lang="en-US" sz="800" b="0">
                          <a:latin typeface="Bliss 2 regular" panose="02000506030000020004"/>
                        </a:rPr>
                        <a:t>HOY to call meeting to explain the consequences of missed learning</a:t>
                      </a:r>
                    </a:p>
                    <a:p>
                      <a:pPr marL="171450" indent="-171450" algn="l">
                        <a:buFont typeface="Wingdings" panose="05000000000000000000" pitchFamily="2" charset="2"/>
                        <a:buChar char="Ø"/>
                      </a:pPr>
                      <a:r>
                        <a:rPr lang="en-US" sz="800" b="0">
                          <a:latin typeface="Bliss 2 regular" panose="02000506030000020004"/>
                        </a:rPr>
                        <a:t>Year 11/13 informed (call home) of the risks of missed learning and accessing next level of education</a:t>
                      </a:r>
                    </a:p>
                    <a:p>
                      <a:pPr marL="171450" indent="-171450" algn="l">
                        <a:buFont typeface="Wingdings" panose="05000000000000000000" pitchFamily="2" charset="2"/>
                        <a:buChar char="Ø"/>
                      </a:pPr>
                      <a:r>
                        <a:rPr lang="en-US" sz="800" b="0">
                          <a:latin typeface="Bliss 2 regular" panose="02000506030000020004"/>
                        </a:rPr>
                        <a:t>Home visits for 3 days no contact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150590925"/>
                  </a:ext>
                </a:extLst>
              </a:tr>
              <a:tr h="977248">
                <a:tc>
                  <a:txBody>
                    <a:bodyPr/>
                    <a:lstStyle/>
                    <a:p>
                      <a:pPr algn="ctr"/>
                      <a:r>
                        <a:rPr lang="en-US" sz="800" b="1">
                          <a:latin typeface="Bliss 2 regular" panose="02000506030000020004"/>
                        </a:rPr>
                        <a:t>Stage 3 – No improvement seen – Persistent/Severe absence</a:t>
                      </a:r>
                    </a:p>
                    <a:p>
                      <a:pPr marL="171450" indent="-171450" algn="l">
                        <a:buFont typeface="Wingdings" panose="05000000000000000000" pitchFamily="2" charset="2"/>
                        <a:buChar char="Ø"/>
                      </a:pPr>
                      <a:r>
                        <a:rPr lang="en-US" sz="800" b="0">
                          <a:latin typeface="Bliss 2 regular" panose="02000506030000020004"/>
                        </a:rPr>
                        <a:t>Tier 3 letter sent and contract meeting held</a:t>
                      </a:r>
                    </a:p>
                    <a:p>
                      <a:pPr marL="171450" indent="-171450" algn="l">
                        <a:buFont typeface="Wingdings" panose="05000000000000000000" pitchFamily="2" charset="2"/>
                        <a:buChar char="Ø"/>
                      </a:pPr>
                      <a:r>
                        <a:rPr lang="en-US" sz="800" b="0">
                          <a:latin typeface="Bliss 2 regular" panose="02000506030000020004"/>
                        </a:rPr>
                        <a:t>Referral to additional services</a:t>
                      </a:r>
                    </a:p>
                    <a:p>
                      <a:pPr marL="171450" indent="-171450" algn="l">
                        <a:buFont typeface="Wingdings" panose="05000000000000000000" pitchFamily="2" charset="2"/>
                        <a:buChar char="Ø"/>
                      </a:pPr>
                      <a:r>
                        <a:rPr lang="en-US" sz="800" b="0">
                          <a:latin typeface="Bliss 2 regular" panose="02000506030000020004"/>
                        </a:rPr>
                        <a:t>Regular review, monitoring and parental meetings</a:t>
                      </a:r>
                    </a:p>
                    <a:p>
                      <a:pPr marL="171450" indent="-171450" algn="l">
                        <a:buFont typeface="Wingdings" panose="05000000000000000000" pitchFamily="2" charset="2"/>
                        <a:buChar char="Ø"/>
                      </a:pPr>
                      <a:r>
                        <a:rPr lang="en-US" sz="800" b="0">
                          <a:latin typeface="Bliss 2 regular" panose="02000506030000020004"/>
                        </a:rPr>
                        <a:t>EWO Fixed Penalty Notices – G Codes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524009680"/>
                  </a:ext>
                </a:extLst>
              </a:tr>
              <a:tr h="791548">
                <a:tc>
                  <a:txBody>
                    <a:bodyPr/>
                    <a:lstStyle/>
                    <a:p>
                      <a:pPr marL="0" indent="0" algn="ctr">
                        <a:buFont typeface="Wingdings" panose="05000000000000000000" pitchFamily="2" charset="2"/>
                        <a:buNone/>
                      </a:pPr>
                      <a:r>
                        <a:rPr lang="en-US" sz="800" b="1" dirty="0">
                          <a:latin typeface="Bliss 2 regular" panose="02000506030000020004"/>
                        </a:rPr>
                        <a:t>Stage 4 – Persistent/Severe absence </a:t>
                      </a:r>
                    </a:p>
                    <a:p>
                      <a:pPr marL="171450" indent="-171450" algn="l">
                        <a:buFont typeface="Wingdings" panose="05000000000000000000" pitchFamily="2" charset="2"/>
                        <a:buChar char="Ø"/>
                      </a:pPr>
                      <a:r>
                        <a:rPr lang="en-US" sz="800" b="0" dirty="0">
                          <a:latin typeface="Bliss 2 regular" panose="02000506030000020004"/>
                        </a:rPr>
                        <a:t>EWO referral and court action</a:t>
                      </a:r>
                    </a:p>
                    <a:p>
                      <a:pPr marL="171450" indent="-171450" algn="l">
                        <a:buFont typeface="Wingdings" panose="05000000000000000000" pitchFamily="2" charset="2"/>
                        <a:buChar char="Ø"/>
                      </a:pPr>
                      <a:r>
                        <a:rPr lang="en-US" sz="800" b="0" dirty="0">
                          <a:latin typeface="Bliss 2 regular" panose="02000506030000020004"/>
                        </a:rPr>
                        <a:t>Home visits </a:t>
                      </a:r>
                    </a:p>
                    <a:p>
                      <a:pPr marL="171450" indent="-171450" algn="l">
                        <a:buFont typeface="Wingdings" panose="05000000000000000000" pitchFamily="2" charset="2"/>
                        <a:buChar char="Ø"/>
                      </a:pPr>
                      <a:r>
                        <a:rPr lang="en-US" sz="800" b="0" dirty="0">
                          <a:latin typeface="Bliss 2 regular" panose="02000506030000020004"/>
                        </a:rPr>
                        <a:t>Referral to social services and additional external agencies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388859095"/>
                  </a:ext>
                </a:extLst>
              </a:tr>
            </a:tbl>
          </a:graphicData>
        </a:graphic>
      </p:graphicFrame>
      <p:sp>
        <p:nvSpPr>
          <p:cNvPr id="17" name="TextBox 16">
            <a:extLst>
              <a:ext uri="{FF2B5EF4-FFF2-40B4-BE49-F238E27FC236}">
                <a16:creationId xmlns:a16="http://schemas.microsoft.com/office/drawing/2014/main" id="{CDECD1B4-8CBE-B13E-75B7-20CD2D1A7DA4}"/>
              </a:ext>
            </a:extLst>
          </p:cNvPr>
          <p:cNvSpPr txBox="1"/>
          <p:nvPr/>
        </p:nvSpPr>
        <p:spPr>
          <a:xfrm>
            <a:off x="7226299" y="3972851"/>
            <a:ext cx="4965701" cy="1323439"/>
          </a:xfrm>
          <a:prstGeom prst="rect">
            <a:avLst/>
          </a:prstGeom>
          <a:noFill/>
          <a:ln>
            <a:solidFill>
              <a:schemeClr val="tx1"/>
            </a:solidFill>
          </a:ln>
        </p:spPr>
        <p:txBody>
          <a:bodyPr wrap="square" rtlCol="0">
            <a:spAutoFit/>
          </a:bodyPr>
          <a:lstStyle/>
          <a:p>
            <a:r>
              <a:rPr lang="en-US" sz="800" b="1" dirty="0">
                <a:latin typeface="Bliss 2 regular" panose="02000506030000020004"/>
              </a:rPr>
              <a:t>Staffing:</a:t>
            </a:r>
          </a:p>
          <a:p>
            <a:r>
              <a:rPr lang="en-US" sz="800" b="1" dirty="0">
                <a:latin typeface="Bliss 2 regular" panose="02000506030000020004"/>
              </a:rPr>
              <a:t>SLT to </a:t>
            </a:r>
            <a:r>
              <a:rPr lang="en-US" sz="800" dirty="0">
                <a:latin typeface="Bliss 2 regular" panose="02000506030000020004"/>
              </a:rPr>
              <a:t>review and analysis trends in the data and implement </a:t>
            </a:r>
            <a:r>
              <a:rPr lang="en-US" sz="800" dirty="0" err="1">
                <a:latin typeface="Bliss 2 regular" panose="02000506030000020004"/>
              </a:rPr>
              <a:t>programmes</a:t>
            </a:r>
            <a:r>
              <a:rPr lang="en-US" sz="800" dirty="0">
                <a:latin typeface="Bliss 2 regular" panose="02000506030000020004"/>
              </a:rPr>
              <a:t> to address lower levels of attendance </a:t>
            </a:r>
          </a:p>
          <a:p>
            <a:r>
              <a:rPr lang="en-US" sz="800" b="1" dirty="0">
                <a:latin typeface="Bliss 2 regular" panose="02000506030000020004"/>
              </a:rPr>
              <a:t>HOY to </a:t>
            </a:r>
            <a:r>
              <a:rPr lang="en-US" sz="800" dirty="0">
                <a:latin typeface="Bliss 2 regular" panose="02000506030000020004"/>
              </a:rPr>
              <a:t>coordinate referrals to social service for low levels of attendance (PA&amp;SA). To host attendance contract meetings </a:t>
            </a:r>
          </a:p>
          <a:p>
            <a:r>
              <a:rPr lang="en-US" sz="800" b="1" dirty="0">
                <a:latin typeface="Bliss 2 regular" panose="02000506030000020004"/>
              </a:rPr>
              <a:t>Dep HOY to </a:t>
            </a:r>
            <a:r>
              <a:rPr lang="en-US" sz="800" dirty="0">
                <a:latin typeface="Bliss 2 regular" panose="02000506030000020004"/>
              </a:rPr>
              <a:t>lead on parental contact prior to formal attendance meetings. To advocate for good attendance across the year group and host pre-contract meetings to support parents/children to have good attendance </a:t>
            </a:r>
          </a:p>
          <a:p>
            <a:r>
              <a:rPr lang="en-US" sz="800" b="1" dirty="0">
                <a:latin typeface="Bliss 2 regular" panose="02000506030000020004"/>
              </a:rPr>
              <a:t>Attendance team to </a:t>
            </a:r>
            <a:r>
              <a:rPr lang="en-US" sz="800" dirty="0">
                <a:latin typeface="Bliss 2 regular" panose="02000506030000020004"/>
              </a:rPr>
              <a:t>review data to ensure precise tracking of attendance and to send tiered letters. To initiate contact with the EWO for referrals for fines and attendance meetings. Home visits completed. </a:t>
            </a:r>
          </a:p>
          <a:p>
            <a:r>
              <a:rPr lang="en-US" sz="800" b="1" dirty="0">
                <a:latin typeface="Bliss 2 regular" panose="02000506030000020004"/>
              </a:rPr>
              <a:t>PSW to</a:t>
            </a:r>
            <a:r>
              <a:rPr lang="en-US" sz="800" dirty="0">
                <a:latin typeface="Bliss 2 regular" panose="02000506030000020004"/>
              </a:rPr>
              <a:t> host return to school meetings with PA students and challenge parents on poor attendance through attendance mentoring</a:t>
            </a:r>
            <a:r>
              <a:rPr lang="en-US" sz="800">
                <a:latin typeface="Bliss 2 regular" panose="02000506030000020004"/>
              </a:rPr>
              <a:t>/ notice to improve meetings</a:t>
            </a:r>
            <a:endParaRPr lang="en-US" sz="800" b="1" dirty="0">
              <a:latin typeface="Bliss 2 regular" panose="02000506030000020004"/>
            </a:endParaRPr>
          </a:p>
        </p:txBody>
      </p:sp>
      <p:sp>
        <p:nvSpPr>
          <p:cNvPr id="2" name="TextBox 1">
            <a:extLst>
              <a:ext uri="{FF2B5EF4-FFF2-40B4-BE49-F238E27FC236}">
                <a16:creationId xmlns:a16="http://schemas.microsoft.com/office/drawing/2014/main" id="{53C1C411-90F5-20C3-D5CD-6EA1CC279C2F}"/>
              </a:ext>
            </a:extLst>
          </p:cNvPr>
          <p:cNvSpPr txBox="1"/>
          <p:nvPr/>
        </p:nvSpPr>
        <p:spPr>
          <a:xfrm>
            <a:off x="7226295" y="5368017"/>
            <a:ext cx="4965703" cy="707886"/>
          </a:xfrm>
          <a:prstGeom prst="rect">
            <a:avLst/>
          </a:prstGeom>
          <a:noFill/>
          <a:ln>
            <a:solidFill>
              <a:schemeClr val="tx1"/>
            </a:solidFill>
          </a:ln>
        </p:spPr>
        <p:txBody>
          <a:bodyPr wrap="square" rtlCol="0">
            <a:spAutoFit/>
          </a:bodyPr>
          <a:lstStyle/>
          <a:p>
            <a:r>
              <a:rPr lang="en-US" sz="800" b="1" dirty="0">
                <a:latin typeface="Bliss 2 regular" panose="02000506030000020004"/>
              </a:rPr>
              <a:t>Quality Assurance</a:t>
            </a:r>
          </a:p>
          <a:p>
            <a:r>
              <a:rPr lang="en-US" sz="800" dirty="0">
                <a:latin typeface="Bliss 2 regular" panose="02000506030000020004"/>
              </a:rPr>
              <a:t>Regular and robust monitoring and analysis of student attendance and punctuality data/ Audits of coding/ Tutorial observations and quality check of attendance session/ Knowledge organizer looks/ observations of attendance assemblies/ tracking of missing registers and follow up with staff/ SLT involvement with attendance meetings/ Daily, weekly, half termly attendance tasks/ Training for scripting conversations and relationship building</a:t>
            </a:r>
            <a:endParaRPr lang="en-US" sz="800" b="1" dirty="0">
              <a:latin typeface="Bliss 2 regular" panose="02000506030000020004"/>
            </a:endParaRPr>
          </a:p>
        </p:txBody>
      </p:sp>
      <p:sp>
        <p:nvSpPr>
          <p:cNvPr id="3" name="TextBox 2">
            <a:extLst>
              <a:ext uri="{FF2B5EF4-FFF2-40B4-BE49-F238E27FC236}">
                <a16:creationId xmlns:a16="http://schemas.microsoft.com/office/drawing/2014/main" id="{24873341-9353-23FB-E26C-95E42ED85845}"/>
              </a:ext>
            </a:extLst>
          </p:cNvPr>
          <p:cNvSpPr txBox="1"/>
          <p:nvPr/>
        </p:nvSpPr>
        <p:spPr>
          <a:xfrm>
            <a:off x="7226297" y="6104343"/>
            <a:ext cx="4965703" cy="584775"/>
          </a:xfrm>
          <a:prstGeom prst="rect">
            <a:avLst/>
          </a:prstGeom>
          <a:noFill/>
          <a:ln>
            <a:solidFill>
              <a:schemeClr val="tx1"/>
            </a:solidFill>
          </a:ln>
        </p:spPr>
        <p:txBody>
          <a:bodyPr wrap="square" rtlCol="0">
            <a:spAutoFit/>
          </a:bodyPr>
          <a:lstStyle/>
          <a:p>
            <a:r>
              <a:rPr lang="en-US" sz="800" b="1" dirty="0">
                <a:latin typeface="Bliss 2 regular" panose="02000506030000020004"/>
              </a:rPr>
              <a:t>Management Reports</a:t>
            </a:r>
          </a:p>
          <a:p>
            <a:r>
              <a:rPr lang="en-US" sz="800" dirty="0">
                <a:latin typeface="Bliss 2 regular" panose="02000506030000020004"/>
              </a:rPr>
              <a:t>Daily HOY/SLT/Pastoral team yearly attendance figure/ absent student report, missing/late registers report to HOF, weekly attendance report to HOY/SLT/Pastoral focusing on attendance grid/punctuality to school &amp; lessons/ Attendance streaks data/</a:t>
            </a:r>
          </a:p>
        </p:txBody>
      </p:sp>
      <p:graphicFrame>
        <p:nvGraphicFramePr>
          <p:cNvPr id="6" name="Table 5">
            <a:extLst>
              <a:ext uri="{FF2B5EF4-FFF2-40B4-BE49-F238E27FC236}">
                <a16:creationId xmlns:a16="http://schemas.microsoft.com/office/drawing/2014/main" id="{31A261E6-3F8C-C634-B36E-DA67CE047916}"/>
              </a:ext>
            </a:extLst>
          </p:cNvPr>
          <p:cNvGraphicFramePr>
            <a:graphicFrameLocks noGrp="1"/>
          </p:cNvGraphicFramePr>
          <p:nvPr>
            <p:extLst>
              <p:ext uri="{D42A27DB-BD31-4B8C-83A1-F6EECF244321}">
                <p14:modId xmlns:p14="http://schemas.microsoft.com/office/powerpoint/2010/main" val="1309460999"/>
              </p:ext>
            </p:extLst>
          </p:nvPr>
        </p:nvGraphicFramePr>
        <p:xfrm>
          <a:off x="63500" y="5807605"/>
          <a:ext cx="7071378" cy="792480"/>
        </p:xfrm>
        <a:graphic>
          <a:graphicData uri="http://schemas.openxmlformats.org/drawingml/2006/table">
            <a:tbl>
              <a:tblPr firstRow="1" bandRow="1">
                <a:tableStyleId>{5940675A-B579-460E-94D1-54222C63F5DA}</a:tableStyleId>
              </a:tblPr>
              <a:tblGrid>
                <a:gridCol w="1178563">
                  <a:extLst>
                    <a:ext uri="{9D8B030D-6E8A-4147-A177-3AD203B41FA5}">
                      <a16:colId xmlns:a16="http://schemas.microsoft.com/office/drawing/2014/main" val="1071663316"/>
                    </a:ext>
                  </a:extLst>
                </a:gridCol>
                <a:gridCol w="1178563">
                  <a:extLst>
                    <a:ext uri="{9D8B030D-6E8A-4147-A177-3AD203B41FA5}">
                      <a16:colId xmlns:a16="http://schemas.microsoft.com/office/drawing/2014/main" val="2749759261"/>
                    </a:ext>
                  </a:extLst>
                </a:gridCol>
                <a:gridCol w="1178563">
                  <a:extLst>
                    <a:ext uri="{9D8B030D-6E8A-4147-A177-3AD203B41FA5}">
                      <a16:colId xmlns:a16="http://schemas.microsoft.com/office/drawing/2014/main" val="3375129473"/>
                    </a:ext>
                  </a:extLst>
                </a:gridCol>
                <a:gridCol w="1178563">
                  <a:extLst>
                    <a:ext uri="{9D8B030D-6E8A-4147-A177-3AD203B41FA5}">
                      <a16:colId xmlns:a16="http://schemas.microsoft.com/office/drawing/2014/main" val="1091015628"/>
                    </a:ext>
                  </a:extLst>
                </a:gridCol>
                <a:gridCol w="1178563">
                  <a:extLst>
                    <a:ext uri="{9D8B030D-6E8A-4147-A177-3AD203B41FA5}">
                      <a16:colId xmlns:a16="http://schemas.microsoft.com/office/drawing/2014/main" val="459111879"/>
                    </a:ext>
                  </a:extLst>
                </a:gridCol>
                <a:gridCol w="1178563">
                  <a:extLst>
                    <a:ext uri="{9D8B030D-6E8A-4147-A177-3AD203B41FA5}">
                      <a16:colId xmlns:a16="http://schemas.microsoft.com/office/drawing/2014/main" val="339659508"/>
                    </a:ext>
                  </a:extLst>
                </a:gridCol>
              </a:tblGrid>
              <a:tr h="0">
                <a:tc>
                  <a:txBody>
                    <a:bodyPr/>
                    <a:lstStyle/>
                    <a:p>
                      <a:r>
                        <a:rPr lang="en-GB" sz="800" dirty="0">
                          <a:latin typeface="Bliss 2 Bold" panose="02000506030000020004" pitchFamily="50" charset="0"/>
                        </a:rPr>
                        <a:t>7 Focus</a:t>
                      </a:r>
                    </a:p>
                  </a:txBody>
                  <a:tcPr/>
                </a:tc>
                <a:tc>
                  <a:txBody>
                    <a:bodyPr/>
                    <a:lstStyle/>
                    <a:p>
                      <a:r>
                        <a:rPr lang="en-GB" sz="800" dirty="0">
                          <a:latin typeface="Bliss 2 Bold" panose="02000506030000020004" pitchFamily="50" charset="0"/>
                        </a:rPr>
                        <a:t>8 Focus</a:t>
                      </a:r>
                    </a:p>
                  </a:txBody>
                  <a:tcPr/>
                </a:tc>
                <a:tc>
                  <a:txBody>
                    <a:bodyPr/>
                    <a:lstStyle/>
                    <a:p>
                      <a:r>
                        <a:rPr lang="en-GB" sz="800" dirty="0">
                          <a:latin typeface="Bliss 2 Bold" panose="02000506030000020004" pitchFamily="50" charset="0"/>
                        </a:rPr>
                        <a:t>9 Focus</a:t>
                      </a:r>
                    </a:p>
                  </a:txBody>
                  <a:tcPr/>
                </a:tc>
                <a:tc>
                  <a:txBody>
                    <a:bodyPr/>
                    <a:lstStyle/>
                    <a:p>
                      <a:r>
                        <a:rPr lang="en-GB" sz="800" dirty="0">
                          <a:latin typeface="Bliss 2 Bold" panose="02000506030000020004" pitchFamily="50" charset="0"/>
                        </a:rPr>
                        <a:t>10 Focus</a:t>
                      </a:r>
                    </a:p>
                  </a:txBody>
                  <a:tcPr/>
                </a:tc>
                <a:tc>
                  <a:txBody>
                    <a:bodyPr/>
                    <a:lstStyle/>
                    <a:p>
                      <a:r>
                        <a:rPr lang="en-GB" sz="800" dirty="0">
                          <a:latin typeface="Bliss 2 Bold" panose="02000506030000020004" pitchFamily="50" charset="0"/>
                        </a:rPr>
                        <a:t>11 Focus</a:t>
                      </a:r>
                    </a:p>
                  </a:txBody>
                  <a:tcPr/>
                </a:tc>
                <a:tc>
                  <a:txBody>
                    <a:bodyPr/>
                    <a:lstStyle/>
                    <a:p>
                      <a:r>
                        <a:rPr lang="en-GB" sz="800" dirty="0">
                          <a:latin typeface="Bliss 2 Bold" panose="02000506030000020004" pitchFamily="50" charset="0"/>
                        </a:rPr>
                        <a:t>6</a:t>
                      </a:r>
                      <a:r>
                        <a:rPr lang="en-GB" sz="800" baseline="30000" dirty="0">
                          <a:latin typeface="Bliss 2 Bold" panose="02000506030000020004" pitchFamily="50" charset="0"/>
                        </a:rPr>
                        <a:t>th</a:t>
                      </a:r>
                      <a:r>
                        <a:rPr lang="en-GB" sz="800" dirty="0">
                          <a:latin typeface="Bliss 2 Bold" panose="02000506030000020004" pitchFamily="50" charset="0"/>
                        </a:rPr>
                        <a:t> form Focus</a:t>
                      </a:r>
                    </a:p>
                  </a:txBody>
                  <a:tcPr/>
                </a:tc>
                <a:extLst>
                  <a:ext uri="{0D108BD9-81ED-4DB2-BD59-A6C34878D82A}">
                    <a16:rowId xmlns:a16="http://schemas.microsoft.com/office/drawing/2014/main" val="1086249004"/>
                  </a:ext>
                </a:extLst>
              </a:tr>
              <a:tr h="525197">
                <a:tc>
                  <a:txBody>
                    <a:bodyPr/>
                    <a:lstStyle/>
                    <a:p>
                      <a:r>
                        <a:rPr lang="en-GB" sz="800" dirty="0">
                          <a:latin typeface="Bliss 2 Bold" panose="02000506030000020004" pitchFamily="50" charset="0"/>
                        </a:rPr>
                        <a:t>Avoiding the term 1 drop off</a:t>
                      </a:r>
                    </a:p>
                  </a:txBody>
                  <a:tcPr/>
                </a:tc>
                <a:tc>
                  <a:txBody>
                    <a:bodyPr/>
                    <a:lstStyle/>
                    <a:p>
                      <a:r>
                        <a:rPr lang="en-GB" sz="800" dirty="0">
                          <a:latin typeface="Bliss 2 Bold" panose="02000506030000020004" pitchFamily="50" charset="0"/>
                        </a:rPr>
                        <a:t>Illness </a:t>
                      </a:r>
                    </a:p>
                    <a:p>
                      <a:r>
                        <a:rPr lang="en-GB" sz="800" dirty="0">
                          <a:latin typeface="Bliss 2 Bold" panose="02000506030000020004" pitchFamily="50" charset="0"/>
                        </a:rPr>
                        <a:t>Medical leave</a:t>
                      </a:r>
                    </a:p>
                  </a:txBody>
                  <a:tcPr/>
                </a:tc>
                <a:tc>
                  <a:txBody>
                    <a:bodyPr/>
                    <a:lstStyle/>
                    <a:p>
                      <a:r>
                        <a:rPr lang="en-GB" sz="800" dirty="0">
                          <a:latin typeface="Bliss 2 Bold" panose="02000506030000020004" pitchFamily="50" charset="0"/>
                        </a:rPr>
                        <a:t>Chronic illness</a:t>
                      </a:r>
                    </a:p>
                    <a:p>
                      <a:r>
                        <a:rPr lang="en-GB" sz="800" dirty="0">
                          <a:latin typeface="Bliss 2 Bold" panose="02000506030000020004" pitchFamily="50" charset="0"/>
                        </a:rPr>
                        <a:t>One day absence </a:t>
                      </a:r>
                    </a:p>
                    <a:p>
                      <a:r>
                        <a:rPr lang="en-GB" sz="800" dirty="0">
                          <a:latin typeface="Bliss 2 Bold" panose="02000506030000020004" pitchFamily="50" charset="0"/>
                        </a:rPr>
                        <a:t>Poor excuses logged</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800" dirty="0">
                          <a:latin typeface="Bliss 2 Bold" panose="02000506030000020004" pitchFamily="50" charset="0"/>
                        </a:rPr>
                        <a:t>Not agreed holiday</a:t>
                      </a:r>
                    </a:p>
                    <a:p>
                      <a:r>
                        <a:rPr lang="en-GB" sz="800" dirty="0">
                          <a:latin typeface="Bliss 2 Bold" panose="02000506030000020004" pitchFamily="50" charset="0"/>
                        </a:rPr>
                        <a:t>One day absences</a:t>
                      </a:r>
                    </a:p>
                  </a:txBody>
                  <a:tcPr/>
                </a:tc>
                <a:tc>
                  <a:txBody>
                    <a:bodyPr/>
                    <a:lstStyle/>
                    <a:p>
                      <a:r>
                        <a:rPr lang="en-GB" sz="800" dirty="0">
                          <a:latin typeface="Bliss 2 Bold" panose="02000506030000020004" pitchFamily="50" charset="0"/>
                        </a:rPr>
                        <a:t>90-95 students</a:t>
                      </a:r>
                    </a:p>
                    <a:p>
                      <a:r>
                        <a:rPr lang="en-GB" sz="800" dirty="0">
                          <a:latin typeface="Bliss 2 Bold" panose="02000506030000020004" pitchFamily="50" charset="0"/>
                        </a:rPr>
                        <a:t>Not agreed holiday</a:t>
                      </a:r>
                    </a:p>
                  </a:txBody>
                  <a:tcPr/>
                </a:tc>
                <a:tc>
                  <a:txBody>
                    <a:bodyPr/>
                    <a:lstStyle/>
                    <a:p>
                      <a:r>
                        <a:rPr lang="en-GB" sz="800" b="0" dirty="0">
                          <a:latin typeface="Bliss 2 Bold" panose="02000506030000020004" pitchFamily="50" charset="0"/>
                        </a:rPr>
                        <a:t>Punctuality to </a:t>
                      </a:r>
                      <a:r>
                        <a:rPr lang="en-GB" sz="800" b="0" dirty="0" err="1">
                          <a:latin typeface="Bliss 2 Bold" panose="02000506030000020004" pitchFamily="50" charset="0"/>
                        </a:rPr>
                        <a:t>sch</a:t>
                      </a:r>
                      <a:endParaRPr lang="en-GB" sz="800" b="0" dirty="0">
                        <a:latin typeface="Bliss 2 Bold" panose="02000506030000020004" pitchFamily="50" charset="0"/>
                      </a:endParaRPr>
                    </a:p>
                    <a:p>
                      <a:r>
                        <a:rPr lang="en-GB" sz="800" b="0" dirty="0">
                          <a:latin typeface="Bliss 2 Bold" panose="02000506030000020004" pitchFamily="50" charset="0"/>
                        </a:rPr>
                        <a:t>Maintaining attendance up to exams</a:t>
                      </a:r>
                    </a:p>
                  </a:txBody>
                  <a:tcPr/>
                </a:tc>
                <a:extLst>
                  <a:ext uri="{0D108BD9-81ED-4DB2-BD59-A6C34878D82A}">
                    <a16:rowId xmlns:a16="http://schemas.microsoft.com/office/drawing/2014/main" val="3204100155"/>
                  </a:ext>
                </a:extLst>
              </a:tr>
            </a:tbl>
          </a:graphicData>
        </a:graphic>
      </p:graphicFrame>
    </p:spTree>
    <p:extLst>
      <p:ext uri="{BB962C8B-B14F-4D97-AF65-F5344CB8AC3E}">
        <p14:creationId xmlns:p14="http://schemas.microsoft.com/office/powerpoint/2010/main" val="17738730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_activity xmlns="733d7849-0fd5-4f53-8e94-3f22b6cb91f7"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E896474B38BBC64AB914CD490E237088" ma:contentTypeVersion="16" ma:contentTypeDescription="Create a new document." ma:contentTypeScope="" ma:versionID="d0c1d4ce3db639dd438c1d6388193b18">
  <xsd:schema xmlns:xsd="http://www.w3.org/2001/XMLSchema" xmlns:xs="http://www.w3.org/2001/XMLSchema" xmlns:p="http://schemas.microsoft.com/office/2006/metadata/properties" xmlns:ns3="733d7849-0fd5-4f53-8e94-3f22b6cb91f7" xmlns:ns4="98de4470-2b9a-4cb1-a6dc-9cfd04bc057e" targetNamespace="http://schemas.microsoft.com/office/2006/metadata/properties" ma:root="true" ma:fieldsID="146fb3b9efe3c164f5ebdf9af633c90b" ns3:_="" ns4:_="">
    <xsd:import namespace="733d7849-0fd5-4f53-8e94-3f22b6cb91f7"/>
    <xsd:import namespace="98de4470-2b9a-4cb1-a6dc-9cfd04bc057e"/>
    <xsd:element name="properties">
      <xsd:complexType>
        <xsd:sequence>
          <xsd:element name="documentManagement">
            <xsd:complexType>
              <xsd:all>
                <xsd:element ref="ns3:MediaServiceMetadata" minOccurs="0"/>
                <xsd:element ref="ns3:MediaServiceFastMetadata" minOccurs="0"/>
                <xsd:element ref="ns3:MediaServiceAutoKeyPoints" minOccurs="0"/>
                <xsd:element ref="ns3:MediaServiceKeyPoints" minOccurs="0"/>
                <xsd:element ref="ns3:MediaServiceAutoTags" minOccurs="0"/>
                <xsd:element ref="ns3:MediaServiceOCR" minOccurs="0"/>
                <xsd:element ref="ns3:MediaServiceGenerationTime" minOccurs="0"/>
                <xsd:element ref="ns3:MediaServiceEventHashCode" minOccurs="0"/>
                <xsd:element ref="ns3:MediaServiceDateTaken" minOccurs="0"/>
                <xsd:element ref="ns3:MediaLengthInSeconds" minOccurs="0"/>
                <xsd:element ref="ns3:MediaServiceLocation" minOccurs="0"/>
                <xsd:element ref="ns4:SharedWithUsers" minOccurs="0"/>
                <xsd:element ref="ns4:SharedWithDetails" minOccurs="0"/>
                <xsd:element ref="ns4:SharingHintHash" minOccurs="0"/>
                <xsd:element ref="ns3:_activity" minOccurs="0"/>
                <xsd:element ref="ns3: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33d7849-0fd5-4f53-8e94-3f22b6cb91f7"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2" nillable="true" ma:displayName="Tags" ma:internalName="MediaServiceAutoTags"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DateTaken" ma:index="16" nillable="true" ma:displayName="MediaServiceDateTaken" ma:hidden="true" ma:internalName="MediaServiceDateTaken" ma:readOnly="true">
      <xsd:simpleType>
        <xsd:restriction base="dms:Text"/>
      </xsd:simpleType>
    </xsd:element>
    <xsd:element name="MediaLengthInSeconds" ma:index="17" nillable="true" ma:displayName="MediaLengthInSeconds" ma:hidden="true" ma:internalName="MediaLengthInSeconds" ma:readOnly="true">
      <xsd:simpleType>
        <xsd:restriction base="dms:Unknown"/>
      </xsd:simpleType>
    </xsd:element>
    <xsd:element name="MediaServiceLocation" ma:index="18" nillable="true" ma:displayName="Location" ma:internalName="MediaServiceLocation" ma:readOnly="true">
      <xsd:simpleType>
        <xsd:restriction base="dms:Text"/>
      </xsd:simpleType>
    </xsd:element>
    <xsd:element name="_activity" ma:index="22" nillable="true" ma:displayName="_activity" ma:hidden="true" ma:internalName="_activity">
      <xsd:simpleType>
        <xsd:restriction base="dms:Note"/>
      </xsd:simpleType>
    </xsd:element>
    <xsd:element name="MediaServiceObjectDetectorVersions" ma:index="23" nillable="true" ma:displayName="MediaServiceObjectDetectorVersions" ma:description="" ma:hidden="true" ma:indexed="true" ma:internalName="MediaServiceObjectDetectorVersion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98de4470-2b9a-4cb1-a6dc-9cfd04bc057e" elementFormDefault="qualified">
    <xsd:import namespace="http://schemas.microsoft.com/office/2006/documentManagement/types"/>
    <xsd:import namespace="http://schemas.microsoft.com/office/infopath/2007/PartnerControls"/>
    <xsd:element name="SharedWithUsers" ma:index="19"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0" nillable="true" ma:displayName="Shared With Details" ma:internalName="SharedWithDetails" ma:readOnly="true">
      <xsd:simpleType>
        <xsd:restriction base="dms:Note">
          <xsd:maxLength value="255"/>
        </xsd:restriction>
      </xsd:simpleType>
    </xsd:element>
    <xsd:element name="SharingHintHash" ma:index="21"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B776D164-C081-4D63-979A-EB0DD6A4D765}">
  <ds:schemaRefs>
    <ds:schemaRef ds:uri="http://schemas.microsoft.com/sharepoint/v3/contenttype/forms"/>
  </ds:schemaRefs>
</ds:datastoreItem>
</file>

<file path=customXml/itemProps2.xml><?xml version="1.0" encoding="utf-8"?>
<ds:datastoreItem xmlns:ds="http://schemas.openxmlformats.org/officeDocument/2006/customXml" ds:itemID="{60ED96F9-509B-446E-B537-B75AA545E26C}">
  <ds:schemaRefs>
    <ds:schemaRef ds:uri="http://www.w3.org/XML/1998/namespace"/>
    <ds:schemaRef ds:uri="http://schemas.microsoft.com/office/2006/documentManagement/types"/>
    <ds:schemaRef ds:uri="http://schemas.openxmlformats.org/package/2006/metadata/core-properties"/>
    <ds:schemaRef ds:uri="http://purl.org/dc/terms/"/>
    <ds:schemaRef ds:uri="733d7849-0fd5-4f53-8e94-3f22b6cb91f7"/>
    <ds:schemaRef ds:uri="98de4470-2b9a-4cb1-a6dc-9cfd04bc057e"/>
    <ds:schemaRef ds:uri="http://schemas.microsoft.com/office/infopath/2007/PartnerControls"/>
    <ds:schemaRef ds:uri="http://schemas.microsoft.com/office/2006/metadata/properties"/>
    <ds:schemaRef ds:uri="http://purl.org/dc/elements/1.1/"/>
    <ds:schemaRef ds:uri="http://purl.org/dc/dcmitype/"/>
  </ds:schemaRefs>
</ds:datastoreItem>
</file>

<file path=customXml/itemProps3.xml><?xml version="1.0" encoding="utf-8"?>
<ds:datastoreItem xmlns:ds="http://schemas.openxmlformats.org/officeDocument/2006/customXml" ds:itemID="{3AA9978C-219E-4961-8712-44C72D5CB99F}">
  <ds:schemaRefs>
    <ds:schemaRef ds:uri="733d7849-0fd5-4f53-8e94-3f22b6cb91f7"/>
    <ds:schemaRef ds:uri="98de4470-2b9a-4cb1-a6dc-9cfd04bc057e"/>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0/xmlns/"/>
    <ds:schemaRef ds:uri="http://www.w3.org/2001/XMLSchema"/>
  </ds:schemaRefs>
</ds:datastoreItem>
</file>

<file path=docProps/app.xml><?xml version="1.0" encoding="utf-8"?>
<Properties xmlns="http://schemas.openxmlformats.org/officeDocument/2006/extended-properties" xmlns:vt="http://schemas.openxmlformats.org/officeDocument/2006/docPropsVTypes">
  <TotalTime>4435</TotalTime>
  <Words>1086</Words>
  <Application>Microsoft Office PowerPoint</Application>
  <PresentationFormat>Widescreen</PresentationFormat>
  <Paragraphs>107</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Arial</vt:lpstr>
      <vt:lpstr>Bliss 2 Bold</vt:lpstr>
      <vt:lpstr>Bliss 2 regular</vt:lpstr>
      <vt:lpstr>Calibri</vt:lpstr>
      <vt:lpstr>Calibri Light</vt:lpstr>
      <vt:lpstr>Wingdings</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Mr R Boniface</dc:creator>
  <cp:lastModifiedBy>Mr R Boniface</cp:lastModifiedBy>
  <cp:revision>8</cp:revision>
  <cp:lastPrinted>2025-10-01T21:36:35Z</cp:lastPrinted>
  <dcterms:created xsi:type="dcterms:W3CDTF">2023-10-09T19:13:47Z</dcterms:created>
  <dcterms:modified xsi:type="dcterms:W3CDTF">2025-11-03T22:41:19Z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0x010100E896474B38BBC64AB914CD490E237088</vt:lpwstr>
  </property>
</Properties>
</file>