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7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C6E-A360-4637-B05F-BFD0180C2094}" type="datetimeFigureOut">
              <a:rPr lang="en-GB" smtClean="0"/>
              <a:t>25/04/2023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2C4C-00D1-4B94-ADE7-47990F2EE9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2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C6E-A360-4637-B05F-BFD0180C2094}" type="datetimeFigureOut">
              <a:rPr lang="en-GB" smtClean="0"/>
              <a:t>25/04/2023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2C4C-00D1-4B94-ADE7-47990F2EE9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039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C6E-A360-4637-B05F-BFD0180C2094}" type="datetimeFigureOut">
              <a:rPr lang="en-GB" smtClean="0"/>
              <a:t>25/04/2023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2C4C-00D1-4B94-ADE7-47990F2EE9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889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C6E-A360-4637-B05F-BFD0180C2094}" type="datetimeFigureOut">
              <a:rPr lang="en-GB" smtClean="0"/>
              <a:t>25/04/2023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2C4C-00D1-4B94-ADE7-47990F2EE9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528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C6E-A360-4637-B05F-BFD0180C2094}" type="datetimeFigureOut">
              <a:rPr lang="en-GB" smtClean="0"/>
              <a:t>25/04/2023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2C4C-00D1-4B94-ADE7-47990F2EE9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731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C6E-A360-4637-B05F-BFD0180C2094}" type="datetimeFigureOut">
              <a:rPr lang="en-GB" smtClean="0"/>
              <a:t>25/04/2023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2C4C-00D1-4B94-ADE7-47990F2EE9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768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C6E-A360-4637-B05F-BFD0180C2094}" type="datetimeFigureOut">
              <a:rPr lang="en-GB" smtClean="0"/>
              <a:t>25/04/2023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2C4C-00D1-4B94-ADE7-47990F2EE9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808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C6E-A360-4637-B05F-BFD0180C2094}" type="datetimeFigureOut">
              <a:rPr lang="en-GB" smtClean="0"/>
              <a:t>25/04/2023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2C4C-00D1-4B94-ADE7-47990F2EE9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4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C6E-A360-4637-B05F-BFD0180C2094}" type="datetimeFigureOut">
              <a:rPr lang="en-GB" smtClean="0"/>
              <a:t>25/04/2023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2C4C-00D1-4B94-ADE7-47990F2EE9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739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C6E-A360-4637-B05F-BFD0180C2094}" type="datetimeFigureOut">
              <a:rPr lang="en-GB" smtClean="0"/>
              <a:t>25/04/2023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2C4C-00D1-4B94-ADE7-47990F2EE9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345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C6E-A360-4637-B05F-BFD0180C2094}" type="datetimeFigureOut">
              <a:rPr lang="en-GB" smtClean="0"/>
              <a:t>25/04/2023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2C4C-00D1-4B94-ADE7-47990F2EE9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27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6DC6E-A360-4637-B05F-BFD0180C2094}" type="datetimeFigureOut">
              <a:rPr lang="en-GB" smtClean="0"/>
              <a:t>25/04/2023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D2C4C-00D1-4B94-ADE7-47990F2EE9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058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Utz-hGONp_k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GB" sz="3500" b="1" u="sng" dirty="0" smtClean="0"/>
              <a:t>Carbon cycle and sustainability revision                       </a:t>
            </a:r>
            <a:fld id="{7A0C4CE0-8EA0-441E-B3C2-93AD8DEDDB64}" type="datetime4">
              <a:rPr lang="en-GB" sz="3500" b="1" u="sng" smtClean="0"/>
              <a:t>25 April 2023</a:t>
            </a:fld>
            <a:r>
              <a:rPr lang="en-GB" sz="3500" b="1" dirty="0" smtClean="0"/>
              <a:t> </a:t>
            </a:r>
            <a:endParaRPr lang="en-GB" sz="35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04951" y="1592317"/>
            <a:ext cx="11713779" cy="4584646"/>
          </a:xfrm>
        </p:spPr>
        <p:txBody>
          <a:bodyPr/>
          <a:lstStyle/>
          <a:p>
            <a:pPr marL="0" indent="0">
              <a:buNone/>
            </a:pPr>
            <a:r>
              <a:rPr lang="en-GB" u="sng" dirty="0" smtClean="0"/>
              <a:t>Do now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is the role of CO2 and methane in the greenhouse effect 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Why is the CO2 </a:t>
            </a:r>
            <a:r>
              <a:rPr lang="en-US" dirty="0" err="1" smtClean="0"/>
              <a:t>conc</a:t>
            </a:r>
            <a:r>
              <a:rPr lang="en-US" dirty="0" smtClean="0"/>
              <a:t> increasing 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can knowledge of the carbon cycle be applied to methods of reducing levels of CO2 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are biofuels used to manage the conflict effectively 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does reforestation manage the conflict effectively ?</a:t>
            </a:r>
          </a:p>
          <a:p>
            <a:pPr marL="0" indent="0">
              <a:buNone/>
            </a:pP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1461864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24759"/>
          </a:xfrm>
          <a:solidFill>
            <a:srgbClr val="92D050"/>
          </a:solidFill>
        </p:spPr>
        <p:txBody>
          <a:bodyPr/>
          <a:lstStyle/>
          <a:p>
            <a:r>
              <a:rPr lang="en-GB" b="1" u="sng" dirty="0" smtClean="0"/>
              <a:t>Answers</a:t>
            </a:r>
            <a:endParaRPr lang="en-GB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9232629"/>
              </p:ext>
            </p:extLst>
          </p:nvPr>
        </p:nvGraphicFramePr>
        <p:xfrm>
          <a:off x="-2" y="1024759"/>
          <a:ext cx="12192002" cy="61436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1510">
                  <a:extLst>
                    <a:ext uri="{9D8B030D-6E8A-4147-A177-3AD203B41FA5}">
                      <a16:colId xmlns:a16="http://schemas.microsoft.com/office/drawing/2014/main" val="1474423253"/>
                    </a:ext>
                  </a:extLst>
                </a:gridCol>
                <a:gridCol w="6670492">
                  <a:extLst>
                    <a:ext uri="{9D8B030D-6E8A-4147-A177-3AD203B41FA5}">
                      <a16:colId xmlns:a16="http://schemas.microsoft.com/office/drawing/2014/main" val="31987578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What </a:t>
                      </a:r>
                      <a:r>
                        <a:rPr lang="en-US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 the role of CO2 and methane in the greenhouse effect ?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5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They absorb infrared radiation and reradiate some of it back to the earth, warming it up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29770635"/>
                  </a:ext>
                </a:extLst>
              </a:tr>
              <a:tr h="341783">
                <a:tc>
                  <a:txBody>
                    <a:bodyPr/>
                    <a:lstStyle/>
                    <a:p>
                      <a:pPr algn="l" fontAlgn="b"/>
                      <a:r>
                        <a:rPr lang="en-US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Why </a:t>
                      </a:r>
                      <a:r>
                        <a:rPr lang="en-US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 the CO2 </a:t>
                      </a:r>
                      <a:r>
                        <a:rPr lang="en-US" sz="2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</a:t>
                      </a:r>
                      <a:r>
                        <a:rPr lang="en-US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increasing ?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5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More fossil fuels are burnt. natural sinks are destroyed, more trees are burnt, more deforestation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5992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How </a:t>
                      </a:r>
                      <a:r>
                        <a:rPr lang="en-US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 knowledge of the carbon cycle be applied to methods of reducing levels of CO2 ?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5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the amount of CO2 going into the atmosphere via respiration and combustion needs to be decreases or the amount being taken out by photosynthesis needs to be increased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3339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How </a:t>
                      </a:r>
                      <a:r>
                        <a:rPr lang="en-US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 biofuels used to manage the conflict effectively ?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5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sustainable resource that is burned to release energy. there is no net increase in </a:t>
                      </a:r>
                      <a:r>
                        <a:rPr lang="en-US" sz="2500" b="0" i="0" u="none" strike="noStrike" dirty="0" err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atm</a:t>
                      </a:r>
                      <a:r>
                        <a:rPr lang="en-US" sz="25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CO2 </a:t>
                      </a:r>
                      <a:r>
                        <a:rPr lang="en-US" sz="2500" b="0" i="0" u="none" strike="noStrike" dirty="0" err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conc</a:t>
                      </a:r>
                      <a:r>
                        <a:rPr lang="en-US" sz="25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when they are burnt. the amount of CO2 produced is the same as the amount of CO2 taken in when crops were growing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57113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 How </a:t>
                      </a:r>
                      <a:r>
                        <a:rPr lang="en-US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does reforestation manage the conflict effectively ?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5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more trees means more CO2 is removed from the atmosphere by photosynthesis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627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1832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FFFF00"/>
          </a:solidFill>
        </p:spPr>
        <p:txBody>
          <a:bodyPr/>
          <a:lstStyle/>
          <a:p>
            <a:r>
              <a:rPr lang="en-GB" b="1" u="sng" dirty="0" smtClean="0"/>
              <a:t>Specification links </a:t>
            </a:r>
            <a:endParaRPr lang="en-GB" b="1" u="sng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2161827"/>
              </p:ext>
            </p:extLst>
          </p:nvPr>
        </p:nvGraphicFramePr>
        <p:xfrm>
          <a:off x="173421" y="2366765"/>
          <a:ext cx="11587655" cy="3154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87655">
                  <a:extLst>
                    <a:ext uri="{9D8B030D-6E8A-4147-A177-3AD203B41FA5}">
                      <a16:colId xmlns:a16="http://schemas.microsoft.com/office/drawing/2014/main" val="33318691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0" dirty="0">
                          <a:solidFill>
                            <a:schemeClr val="tx1"/>
                          </a:solidFill>
                          <a:effectLst/>
                        </a:rPr>
                        <a:t>5.21 Understand how knowledge of the carbon cycle can be applied to methods to reduce atmospheric levels of carbon dioxide. </a:t>
                      </a:r>
                      <a:endParaRPr lang="en-GB" sz="3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3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0206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0" dirty="0">
                          <a:solidFill>
                            <a:schemeClr val="tx1"/>
                          </a:solidFill>
                          <a:effectLst/>
                        </a:rPr>
                        <a:t>5.22 Understand how reforestation and the use of sustainable resources, including biofuels, are examples of the effective management of the conflict between human needs and conservation.</a:t>
                      </a:r>
                      <a:endParaRPr lang="en-GB" sz="3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8854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805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FFFF00"/>
          </a:solidFill>
        </p:spPr>
        <p:txBody>
          <a:bodyPr/>
          <a:lstStyle/>
          <a:p>
            <a:r>
              <a:rPr lang="en-GB" b="1" u="sng" dirty="0" smtClean="0"/>
              <a:t>Carbon Cycle Recap</a:t>
            </a:r>
            <a:endParaRPr lang="en-GB" b="1" u="sng" dirty="0"/>
          </a:p>
        </p:txBody>
      </p:sp>
      <p:pic>
        <p:nvPicPr>
          <p:cNvPr id="4" name="Utz-hGONp_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27738" y="1325563"/>
            <a:ext cx="9664262" cy="543614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948" y="1507870"/>
            <a:ext cx="2251842" cy="233910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Task: </a:t>
            </a:r>
          </a:p>
          <a:p>
            <a:r>
              <a:rPr lang="en-GB" sz="2200" dirty="0" smtClean="0"/>
              <a:t>Make flash cards or mind maps while watching this video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855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35117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b="1" u="sng" dirty="0" smtClean="0"/>
              <a:t>Partner Talk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185" y="1497724"/>
            <a:ext cx="11335407" cy="4679239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What: </a:t>
            </a:r>
          </a:p>
          <a:p>
            <a:r>
              <a:rPr lang="en-GB" dirty="0" smtClean="0"/>
              <a:t>Test yourselves on the carbon cycle using your flash cards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 smtClean="0"/>
              <a:t>How:</a:t>
            </a:r>
          </a:p>
          <a:p>
            <a:r>
              <a:rPr lang="en-GB" dirty="0" smtClean="0"/>
              <a:t>Take it in turns to ask each other questions/</a:t>
            </a:r>
            <a:r>
              <a:rPr lang="en-GB" dirty="0" err="1" smtClean="0"/>
              <a:t>definitons</a:t>
            </a:r>
            <a:r>
              <a:rPr lang="en-GB" dirty="0" smtClean="0"/>
              <a:t> of key words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 smtClean="0"/>
              <a:t>How long:</a:t>
            </a:r>
          </a:p>
          <a:p>
            <a:r>
              <a:rPr lang="en-GB" dirty="0" smtClean="0"/>
              <a:t>2 </a:t>
            </a:r>
            <a:r>
              <a:rPr lang="en-GB" dirty="0" err="1" smtClean="0"/>
              <a:t>mins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4812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35117"/>
          </a:xfrm>
          <a:solidFill>
            <a:srgbClr val="FFC000"/>
          </a:solidFill>
        </p:spPr>
        <p:txBody>
          <a:bodyPr/>
          <a:lstStyle/>
          <a:p>
            <a:r>
              <a:rPr lang="en-GB" b="1" u="sng" dirty="0" smtClean="0"/>
              <a:t>Exam Question Practice 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24" y="1497724"/>
            <a:ext cx="11227676" cy="4679239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What: </a:t>
            </a:r>
          </a:p>
          <a:p>
            <a:r>
              <a:rPr lang="en-GB" dirty="0" smtClean="0"/>
              <a:t>Attempt the exam questions on the sheet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 smtClean="0"/>
              <a:t>How:</a:t>
            </a:r>
          </a:p>
          <a:p>
            <a:r>
              <a:rPr lang="en-GB" dirty="0" smtClean="0"/>
              <a:t>Independently/pairs</a:t>
            </a:r>
          </a:p>
          <a:p>
            <a:r>
              <a:rPr lang="en-GB" dirty="0" smtClean="0"/>
              <a:t>With help from the </a:t>
            </a:r>
            <a:r>
              <a:rPr lang="en-GB" dirty="0" err="1" smtClean="0"/>
              <a:t>visualiser</a:t>
            </a:r>
            <a:r>
              <a:rPr lang="en-GB" dirty="0" smtClean="0"/>
              <a:t> where necessary</a:t>
            </a:r>
          </a:p>
          <a:p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How long: </a:t>
            </a:r>
          </a:p>
          <a:p>
            <a:r>
              <a:rPr lang="en-GB" dirty="0" smtClean="0"/>
              <a:t>15 – 20 </a:t>
            </a:r>
            <a:r>
              <a:rPr lang="en-GB" dirty="0" err="1" smtClean="0"/>
              <a:t>mins</a:t>
            </a:r>
            <a:r>
              <a:rPr lang="en-GB" dirty="0" smtClean="0"/>
              <a:t> 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344432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35117"/>
          </a:xfrm>
          <a:solidFill>
            <a:srgbClr val="92D050"/>
          </a:solidFill>
        </p:spPr>
        <p:txBody>
          <a:bodyPr/>
          <a:lstStyle/>
          <a:p>
            <a:r>
              <a:rPr lang="en-GB" b="1" u="sng" dirty="0" smtClean="0"/>
              <a:t>Review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24" y="1497724"/>
            <a:ext cx="11227676" cy="4679239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What: </a:t>
            </a:r>
          </a:p>
          <a:p>
            <a:r>
              <a:rPr lang="en-GB" dirty="0" smtClean="0"/>
              <a:t>Mark your answers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 smtClean="0"/>
              <a:t>How:</a:t>
            </a:r>
          </a:p>
          <a:p>
            <a:r>
              <a:rPr lang="en-GB" dirty="0" smtClean="0"/>
              <a:t>Swap in pairs</a:t>
            </a:r>
          </a:p>
          <a:p>
            <a:r>
              <a:rPr lang="en-GB" dirty="0" smtClean="0"/>
              <a:t>Use the mark schemes and modelled answers on </a:t>
            </a:r>
            <a:r>
              <a:rPr lang="en-GB" dirty="0" err="1" smtClean="0"/>
              <a:t>visualiser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How long: </a:t>
            </a:r>
          </a:p>
          <a:p>
            <a:r>
              <a:rPr lang="en-GB" dirty="0" smtClean="0"/>
              <a:t>5 </a:t>
            </a:r>
            <a:r>
              <a:rPr lang="en-GB" dirty="0" err="1" smtClean="0"/>
              <a:t>mins</a:t>
            </a:r>
            <a:r>
              <a:rPr lang="en-GB" dirty="0" smtClean="0"/>
              <a:t> 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42148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401</Words>
  <Application>Microsoft Office PowerPoint</Application>
  <PresentationFormat>Widescreen</PresentationFormat>
  <Paragraphs>53</Paragraphs>
  <Slides>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Carbon cycle and sustainability revision                       25 April 2023 </vt:lpstr>
      <vt:lpstr>Answers</vt:lpstr>
      <vt:lpstr>Specification links </vt:lpstr>
      <vt:lpstr>Carbon Cycle Recap</vt:lpstr>
      <vt:lpstr>Partner Talk</vt:lpstr>
      <vt:lpstr>Exam Question Practice </vt:lpstr>
      <vt:lpstr>Review</vt:lpstr>
    </vt:vector>
  </TitlesOfParts>
  <Company>DMHS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Carbon cycle and sustainability revision                       25 April 2023</dc:title>
  <dc:creator>Ms J Fenn</dc:creator>
  <cp:lastModifiedBy>Ms J Fenn</cp:lastModifiedBy>
  <cp:revision>5</cp:revision>
  <dcterms:created xsi:type="dcterms:W3CDTF">2023-04-25T11:21:41Z</dcterms:created>
  <dcterms:modified xsi:type="dcterms:W3CDTF">2023-04-25T11:26:50Z</dcterms:modified>
</cp:coreProperties>
</file>