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7" autoAdjust="0"/>
    <p:restoredTop sz="94660"/>
  </p:normalViewPr>
  <p:slideViewPr>
    <p:cSldViewPr snapToGrid="0">
      <p:cViewPr varScale="1">
        <p:scale>
          <a:sx n="38" d="100"/>
          <a:sy n="38" d="100"/>
        </p:scale>
        <p:origin x="66"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17C4C-3AAA-458C-ADFA-8784742D1E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618A820-DADB-4B19-B72C-806562819F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7D20F65-B922-4264-BCDB-BF9B228BE2FD}"/>
              </a:ext>
            </a:extLst>
          </p:cNvPr>
          <p:cNvSpPr>
            <a:spLocks noGrp="1"/>
          </p:cNvSpPr>
          <p:nvPr>
            <p:ph type="dt" sz="half" idx="10"/>
          </p:nvPr>
        </p:nvSpPr>
        <p:spPr/>
        <p:txBody>
          <a:bodyPr/>
          <a:lstStyle/>
          <a:p>
            <a:fld id="{0863FC92-CA88-4F4E-9C2D-9443065A16FA}" type="datetimeFigureOut">
              <a:rPr lang="en-GB" smtClean="0"/>
              <a:t>07/01/2020</a:t>
            </a:fld>
            <a:endParaRPr lang="en-GB"/>
          </a:p>
        </p:txBody>
      </p:sp>
      <p:sp>
        <p:nvSpPr>
          <p:cNvPr id="5" name="Footer Placeholder 4">
            <a:extLst>
              <a:ext uri="{FF2B5EF4-FFF2-40B4-BE49-F238E27FC236}">
                <a16:creationId xmlns:a16="http://schemas.microsoft.com/office/drawing/2014/main" id="{A16384CA-FFF4-4F10-9BC8-39EBA349CF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F95954-F06B-4D1C-A39E-6548985909E7}"/>
              </a:ext>
            </a:extLst>
          </p:cNvPr>
          <p:cNvSpPr>
            <a:spLocks noGrp="1"/>
          </p:cNvSpPr>
          <p:nvPr>
            <p:ph type="sldNum" sz="quarter" idx="12"/>
          </p:nvPr>
        </p:nvSpPr>
        <p:spPr/>
        <p:txBody>
          <a:bodyPr/>
          <a:lstStyle/>
          <a:p>
            <a:fld id="{146F46B6-8C1E-403A-8DCA-9E2C362648D5}" type="slidenum">
              <a:rPr lang="en-GB" smtClean="0"/>
              <a:t>‹#›</a:t>
            </a:fld>
            <a:endParaRPr lang="en-GB"/>
          </a:p>
        </p:txBody>
      </p:sp>
    </p:spTree>
    <p:extLst>
      <p:ext uri="{BB962C8B-B14F-4D97-AF65-F5344CB8AC3E}">
        <p14:creationId xmlns:p14="http://schemas.microsoft.com/office/powerpoint/2010/main" val="3498100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D565E-0AAA-4A68-8B92-82627A185FC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5F8CF2-F42C-48A7-88AF-D736205EEF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A5A76E-D58D-4713-B284-C2033172CC70}"/>
              </a:ext>
            </a:extLst>
          </p:cNvPr>
          <p:cNvSpPr>
            <a:spLocks noGrp="1"/>
          </p:cNvSpPr>
          <p:nvPr>
            <p:ph type="dt" sz="half" idx="10"/>
          </p:nvPr>
        </p:nvSpPr>
        <p:spPr/>
        <p:txBody>
          <a:bodyPr/>
          <a:lstStyle/>
          <a:p>
            <a:fld id="{0863FC92-CA88-4F4E-9C2D-9443065A16FA}" type="datetimeFigureOut">
              <a:rPr lang="en-GB" smtClean="0"/>
              <a:t>07/01/2020</a:t>
            </a:fld>
            <a:endParaRPr lang="en-GB"/>
          </a:p>
        </p:txBody>
      </p:sp>
      <p:sp>
        <p:nvSpPr>
          <p:cNvPr id="5" name="Footer Placeholder 4">
            <a:extLst>
              <a:ext uri="{FF2B5EF4-FFF2-40B4-BE49-F238E27FC236}">
                <a16:creationId xmlns:a16="http://schemas.microsoft.com/office/drawing/2014/main" id="{9A4B138B-1E99-411B-9C4D-D33F348EC0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51D086-BA45-47E1-8DF0-46569AD135E3}"/>
              </a:ext>
            </a:extLst>
          </p:cNvPr>
          <p:cNvSpPr>
            <a:spLocks noGrp="1"/>
          </p:cNvSpPr>
          <p:nvPr>
            <p:ph type="sldNum" sz="quarter" idx="12"/>
          </p:nvPr>
        </p:nvSpPr>
        <p:spPr/>
        <p:txBody>
          <a:bodyPr/>
          <a:lstStyle/>
          <a:p>
            <a:fld id="{146F46B6-8C1E-403A-8DCA-9E2C362648D5}" type="slidenum">
              <a:rPr lang="en-GB" smtClean="0"/>
              <a:t>‹#›</a:t>
            </a:fld>
            <a:endParaRPr lang="en-GB"/>
          </a:p>
        </p:txBody>
      </p:sp>
    </p:spTree>
    <p:extLst>
      <p:ext uri="{BB962C8B-B14F-4D97-AF65-F5344CB8AC3E}">
        <p14:creationId xmlns:p14="http://schemas.microsoft.com/office/powerpoint/2010/main" val="2965631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4C213D-3A85-48F4-AB53-CD8D50ED37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4965BA8-4509-4470-988F-4BF264C9E7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554ADB-19F3-48F0-8681-BD944ADD7497}"/>
              </a:ext>
            </a:extLst>
          </p:cNvPr>
          <p:cNvSpPr>
            <a:spLocks noGrp="1"/>
          </p:cNvSpPr>
          <p:nvPr>
            <p:ph type="dt" sz="half" idx="10"/>
          </p:nvPr>
        </p:nvSpPr>
        <p:spPr/>
        <p:txBody>
          <a:bodyPr/>
          <a:lstStyle/>
          <a:p>
            <a:fld id="{0863FC92-CA88-4F4E-9C2D-9443065A16FA}" type="datetimeFigureOut">
              <a:rPr lang="en-GB" smtClean="0"/>
              <a:t>07/01/2020</a:t>
            </a:fld>
            <a:endParaRPr lang="en-GB"/>
          </a:p>
        </p:txBody>
      </p:sp>
      <p:sp>
        <p:nvSpPr>
          <p:cNvPr id="5" name="Footer Placeholder 4">
            <a:extLst>
              <a:ext uri="{FF2B5EF4-FFF2-40B4-BE49-F238E27FC236}">
                <a16:creationId xmlns:a16="http://schemas.microsoft.com/office/drawing/2014/main" id="{3150D6AB-A327-40C9-9A0B-1DD50C3904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67B116-8C64-4144-919A-AE4A9492C421}"/>
              </a:ext>
            </a:extLst>
          </p:cNvPr>
          <p:cNvSpPr>
            <a:spLocks noGrp="1"/>
          </p:cNvSpPr>
          <p:nvPr>
            <p:ph type="sldNum" sz="quarter" idx="12"/>
          </p:nvPr>
        </p:nvSpPr>
        <p:spPr/>
        <p:txBody>
          <a:bodyPr/>
          <a:lstStyle/>
          <a:p>
            <a:fld id="{146F46B6-8C1E-403A-8DCA-9E2C362648D5}" type="slidenum">
              <a:rPr lang="en-GB" smtClean="0"/>
              <a:t>‹#›</a:t>
            </a:fld>
            <a:endParaRPr lang="en-GB"/>
          </a:p>
        </p:txBody>
      </p:sp>
    </p:spTree>
    <p:extLst>
      <p:ext uri="{BB962C8B-B14F-4D97-AF65-F5344CB8AC3E}">
        <p14:creationId xmlns:p14="http://schemas.microsoft.com/office/powerpoint/2010/main" val="266327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A938E-CD03-40EB-B56F-9CB0679AC3D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366C7C-9A4D-4079-85E6-5DEDB444C1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282E3F-C6D8-40EA-8412-27705846CADA}"/>
              </a:ext>
            </a:extLst>
          </p:cNvPr>
          <p:cNvSpPr>
            <a:spLocks noGrp="1"/>
          </p:cNvSpPr>
          <p:nvPr>
            <p:ph type="dt" sz="half" idx="10"/>
          </p:nvPr>
        </p:nvSpPr>
        <p:spPr/>
        <p:txBody>
          <a:bodyPr/>
          <a:lstStyle/>
          <a:p>
            <a:fld id="{0863FC92-CA88-4F4E-9C2D-9443065A16FA}" type="datetimeFigureOut">
              <a:rPr lang="en-GB" smtClean="0"/>
              <a:t>07/01/2020</a:t>
            </a:fld>
            <a:endParaRPr lang="en-GB"/>
          </a:p>
        </p:txBody>
      </p:sp>
      <p:sp>
        <p:nvSpPr>
          <p:cNvPr id="5" name="Footer Placeholder 4">
            <a:extLst>
              <a:ext uri="{FF2B5EF4-FFF2-40B4-BE49-F238E27FC236}">
                <a16:creationId xmlns:a16="http://schemas.microsoft.com/office/drawing/2014/main" id="{2F1B5F17-7202-4363-92FB-843C07B2C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1E26A1-DBE6-4C88-A44F-97D7E8C6747A}"/>
              </a:ext>
            </a:extLst>
          </p:cNvPr>
          <p:cNvSpPr>
            <a:spLocks noGrp="1"/>
          </p:cNvSpPr>
          <p:nvPr>
            <p:ph type="sldNum" sz="quarter" idx="12"/>
          </p:nvPr>
        </p:nvSpPr>
        <p:spPr/>
        <p:txBody>
          <a:bodyPr/>
          <a:lstStyle/>
          <a:p>
            <a:fld id="{146F46B6-8C1E-403A-8DCA-9E2C362648D5}" type="slidenum">
              <a:rPr lang="en-GB" smtClean="0"/>
              <a:t>‹#›</a:t>
            </a:fld>
            <a:endParaRPr lang="en-GB"/>
          </a:p>
        </p:txBody>
      </p:sp>
    </p:spTree>
    <p:extLst>
      <p:ext uri="{BB962C8B-B14F-4D97-AF65-F5344CB8AC3E}">
        <p14:creationId xmlns:p14="http://schemas.microsoft.com/office/powerpoint/2010/main" val="4208116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EBEC5-97C2-4D8E-B9DB-61D0136425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B6C6346-81A6-48E4-A3AA-EDB0F41B4D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A8A7EC-1059-4D16-A71E-BBF6468561A3}"/>
              </a:ext>
            </a:extLst>
          </p:cNvPr>
          <p:cNvSpPr>
            <a:spLocks noGrp="1"/>
          </p:cNvSpPr>
          <p:nvPr>
            <p:ph type="dt" sz="half" idx="10"/>
          </p:nvPr>
        </p:nvSpPr>
        <p:spPr/>
        <p:txBody>
          <a:bodyPr/>
          <a:lstStyle/>
          <a:p>
            <a:fld id="{0863FC92-CA88-4F4E-9C2D-9443065A16FA}" type="datetimeFigureOut">
              <a:rPr lang="en-GB" smtClean="0"/>
              <a:t>07/01/2020</a:t>
            </a:fld>
            <a:endParaRPr lang="en-GB"/>
          </a:p>
        </p:txBody>
      </p:sp>
      <p:sp>
        <p:nvSpPr>
          <p:cNvPr id="5" name="Footer Placeholder 4">
            <a:extLst>
              <a:ext uri="{FF2B5EF4-FFF2-40B4-BE49-F238E27FC236}">
                <a16:creationId xmlns:a16="http://schemas.microsoft.com/office/drawing/2014/main" id="{48C32170-C65B-486F-8F03-8123760D7C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499EB6-2CF2-4EEA-A47C-3EE271B8349C}"/>
              </a:ext>
            </a:extLst>
          </p:cNvPr>
          <p:cNvSpPr>
            <a:spLocks noGrp="1"/>
          </p:cNvSpPr>
          <p:nvPr>
            <p:ph type="sldNum" sz="quarter" idx="12"/>
          </p:nvPr>
        </p:nvSpPr>
        <p:spPr/>
        <p:txBody>
          <a:bodyPr/>
          <a:lstStyle/>
          <a:p>
            <a:fld id="{146F46B6-8C1E-403A-8DCA-9E2C362648D5}" type="slidenum">
              <a:rPr lang="en-GB" smtClean="0"/>
              <a:t>‹#›</a:t>
            </a:fld>
            <a:endParaRPr lang="en-GB"/>
          </a:p>
        </p:txBody>
      </p:sp>
    </p:spTree>
    <p:extLst>
      <p:ext uri="{BB962C8B-B14F-4D97-AF65-F5344CB8AC3E}">
        <p14:creationId xmlns:p14="http://schemas.microsoft.com/office/powerpoint/2010/main" val="4009778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75EFA-6DEA-418A-AF8B-C4C844BCB8F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2A0031-B798-42A5-B607-C115652C3D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5B31B45-05DF-4081-A3FF-133C3D68B0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271DE00-F9AC-40F4-8904-0C710C3B56D2}"/>
              </a:ext>
            </a:extLst>
          </p:cNvPr>
          <p:cNvSpPr>
            <a:spLocks noGrp="1"/>
          </p:cNvSpPr>
          <p:nvPr>
            <p:ph type="dt" sz="half" idx="10"/>
          </p:nvPr>
        </p:nvSpPr>
        <p:spPr/>
        <p:txBody>
          <a:bodyPr/>
          <a:lstStyle/>
          <a:p>
            <a:fld id="{0863FC92-CA88-4F4E-9C2D-9443065A16FA}" type="datetimeFigureOut">
              <a:rPr lang="en-GB" smtClean="0"/>
              <a:t>07/01/2020</a:t>
            </a:fld>
            <a:endParaRPr lang="en-GB"/>
          </a:p>
        </p:txBody>
      </p:sp>
      <p:sp>
        <p:nvSpPr>
          <p:cNvPr id="6" name="Footer Placeholder 5">
            <a:extLst>
              <a:ext uri="{FF2B5EF4-FFF2-40B4-BE49-F238E27FC236}">
                <a16:creationId xmlns:a16="http://schemas.microsoft.com/office/drawing/2014/main" id="{F36F8FC3-D3A0-4BA0-9388-AFF7AB237C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CA809A-1577-4167-9B35-8C9B338D6ADF}"/>
              </a:ext>
            </a:extLst>
          </p:cNvPr>
          <p:cNvSpPr>
            <a:spLocks noGrp="1"/>
          </p:cNvSpPr>
          <p:nvPr>
            <p:ph type="sldNum" sz="quarter" idx="12"/>
          </p:nvPr>
        </p:nvSpPr>
        <p:spPr/>
        <p:txBody>
          <a:bodyPr/>
          <a:lstStyle/>
          <a:p>
            <a:fld id="{146F46B6-8C1E-403A-8DCA-9E2C362648D5}" type="slidenum">
              <a:rPr lang="en-GB" smtClean="0"/>
              <a:t>‹#›</a:t>
            </a:fld>
            <a:endParaRPr lang="en-GB"/>
          </a:p>
        </p:txBody>
      </p:sp>
    </p:spTree>
    <p:extLst>
      <p:ext uri="{BB962C8B-B14F-4D97-AF65-F5344CB8AC3E}">
        <p14:creationId xmlns:p14="http://schemas.microsoft.com/office/powerpoint/2010/main" val="378395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2FF42-7D25-43A2-BD4A-63E28433018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902AD5C-799A-4FF4-AD83-5214F12E87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DA719E-A16F-4D37-AFFB-FDB0A4E8A5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060098F-F772-4E07-8DB9-DF7933A67B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6C393D-7C29-4B0E-8124-C22F498006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342D7BE-4BDE-4E92-8A6D-237F93823605}"/>
              </a:ext>
            </a:extLst>
          </p:cNvPr>
          <p:cNvSpPr>
            <a:spLocks noGrp="1"/>
          </p:cNvSpPr>
          <p:nvPr>
            <p:ph type="dt" sz="half" idx="10"/>
          </p:nvPr>
        </p:nvSpPr>
        <p:spPr/>
        <p:txBody>
          <a:bodyPr/>
          <a:lstStyle/>
          <a:p>
            <a:fld id="{0863FC92-CA88-4F4E-9C2D-9443065A16FA}" type="datetimeFigureOut">
              <a:rPr lang="en-GB" smtClean="0"/>
              <a:t>07/01/2020</a:t>
            </a:fld>
            <a:endParaRPr lang="en-GB"/>
          </a:p>
        </p:txBody>
      </p:sp>
      <p:sp>
        <p:nvSpPr>
          <p:cNvPr id="8" name="Footer Placeholder 7">
            <a:extLst>
              <a:ext uri="{FF2B5EF4-FFF2-40B4-BE49-F238E27FC236}">
                <a16:creationId xmlns:a16="http://schemas.microsoft.com/office/drawing/2014/main" id="{22DC9EC7-3887-4D91-A27E-B80B85CED5B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0FA3472-A21B-4C78-B15F-1F7318A90A43}"/>
              </a:ext>
            </a:extLst>
          </p:cNvPr>
          <p:cNvSpPr>
            <a:spLocks noGrp="1"/>
          </p:cNvSpPr>
          <p:nvPr>
            <p:ph type="sldNum" sz="quarter" idx="12"/>
          </p:nvPr>
        </p:nvSpPr>
        <p:spPr/>
        <p:txBody>
          <a:bodyPr/>
          <a:lstStyle/>
          <a:p>
            <a:fld id="{146F46B6-8C1E-403A-8DCA-9E2C362648D5}" type="slidenum">
              <a:rPr lang="en-GB" smtClean="0"/>
              <a:t>‹#›</a:t>
            </a:fld>
            <a:endParaRPr lang="en-GB"/>
          </a:p>
        </p:txBody>
      </p:sp>
    </p:spTree>
    <p:extLst>
      <p:ext uri="{BB962C8B-B14F-4D97-AF65-F5344CB8AC3E}">
        <p14:creationId xmlns:p14="http://schemas.microsoft.com/office/powerpoint/2010/main" val="337529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007F7-5FBE-47DE-9AFE-9D8D6377A24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B6D29A0-7218-47A6-95DF-B642FF7CEBFE}"/>
              </a:ext>
            </a:extLst>
          </p:cNvPr>
          <p:cNvSpPr>
            <a:spLocks noGrp="1"/>
          </p:cNvSpPr>
          <p:nvPr>
            <p:ph type="dt" sz="half" idx="10"/>
          </p:nvPr>
        </p:nvSpPr>
        <p:spPr/>
        <p:txBody>
          <a:bodyPr/>
          <a:lstStyle/>
          <a:p>
            <a:fld id="{0863FC92-CA88-4F4E-9C2D-9443065A16FA}" type="datetimeFigureOut">
              <a:rPr lang="en-GB" smtClean="0"/>
              <a:t>07/01/2020</a:t>
            </a:fld>
            <a:endParaRPr lang="en-GB"/>
          </a:p>
        </p:txBody>
      </p:sp>
      <p:sp>
        <p:nvSpPr>
          <p:cNvPr id="4" name="Footer Placeholder 3">
            <a:extLst>
              <a:ext uri="{FF2B5EF4-FFF2-40B4-BE49-F238E27FC236}">
                <a16:creationId xmlns:a16="http://schemas.microsoft.com/office/drawing/2014/main" id="{CF471F30-3D98-4C4B-8EF8-2EAD48628BB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B00605A-07EE-4CC6-8CF7-9A766A439FD9}"/>
              </a:ext>
            </a:extLst>
          </p:cNvPr>
          <p:cNvSpPr>
            <a:spLocks noGrp="1"/>
          </p:cNvSpPr>
          <p:nvPr>
            <p:ph type="sldNum" sz="quarter" idx="12"/>
          </p:nvPr>
        </p:nvSpPr>
        <p:spPr/>
        <p:txBody>
          <a:bodyPr/>
          <a:lstStyle/>
          <a:p>
            <a:fld id="{146F46B6-8C1E-403A-8DCA-9E2C362648D5}" type="slidenum">
              <a:rPr lang="en-GB" smtClean="0"/>
              <a:t>‹#›</a:t>
            </a:fld>
            <a:endParaRPr lang="en-GB"/>
          </a:p>
        </p:txBody>
      </p:sp>
    </p:spTree>
    <p:extLst>
      <p:ext uri="{BB962C8B-B14F-4D97-AF65-F5344CB8AC3E}">
        <p14:creationId xmlns:p14="http://schemas.microsoft.com/office/powerpoint/2010/main" val="2487858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C3A16E-2C81-40E6-8EE8-69D5F42710D1}"/>
              </a:ext>
            </a:extLst>
          </p:cNvPr>
          <p:cNvSpPr>
            <a:spLocks noGrp="1"/>
          </p:cNvSpPr>
          <p:nvPr>
            <p:ph type="dt" sz="half" idx="10"/>
          </p:nvPr>
        </p:nvSpPr>
        <p:spPr/>
        <p:txBody>
          <a:bodyPr/>
          <a:lstStyle/>
          <a:p>
            <a:fld id="{0863FC92-CA88-4F4E-9C2D-9443065A16FA}" type="datetimeFigureOut">
              <a:rPr lang="en-GB" smtClean="0"/>
              <a:t>07/01/2020</a:t>
            </a:fld>
            <a:endParaRPr lang="en-GB"/>
          </a:p>
        </p:txBody>
      </p:sp>
      <p:sp>
        <p:nvSpPr>
          <p:cNvPr id="3" name="Footer Placeholder 2">
            <a:extLst>
              <a:ext uri="{FF2B5EF4-FFF2-40B4-BE49-F238E27FC236}">
                <a16:creationId xmlns:a16="http://schemas.microsoft.com/office/drawing/2014/main" id="{A09735C4-A82C-49A0-BAF5-BE8E3494E90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D9F3360-6477-4385-AB8C-47A5F93B587A}"/>
              </a:ext>
            </a:extLst>
          </p:cNvPr>
          <p:cNvSpPr>
            <a:spLocks noGrp="1"/>
          </p:cNvSpPr>
          <p:nvPr>
            <p:ph type="sldNum" sz="quarter" idx="12"/>
          </p:nvPr>
        </p:nvSpPr>
        <p:spPr/>
        <p:txBody>
          <a:bodyPr/>
          <a:lstStyle/>
          <a:p>
            <a:fld id="{146F46B6-8C1E-403A-8DCA-9E2C362648D5}" type="slidenum">
              <a:rPr lang="en-GB" smtClean="0"/>
              <a:t>‹#›</a:t>
            </a:fld>
            <a:endParaRPr lang="en-GB"/>
          </a:p>
        </p:txBody>
      </p:sp>
    </p:spTree>
    <p:extLst>
      <p:ext uri="{BB962C8B-B14F-4D97-AF65-F5344CB8AC3E}">
        <p14:creationId xmlns:p14="http://schemas.microsoft.com/office/powerpoint/2010/main" val="2135246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C1DCF-445F-40E7-B94F-21FF447CD6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048212E-7D0E-4768-A809-23F681544B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F875D6D-058A-47A9-8F08-8886EE9F8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97F6E6-608B-4227-8AAD-6DA89E910AED}"/>
              </a:ext>
            </a:extLst>
          </p:cNvPr>
          <p:cNvSpPr>
            <a:spLocks noGrp="1"/>
          </p:cNvSpPr>
          <p:nvPr>
            <p:ph type="dt" sz="half" idx="10"/>
          </p:nvPr>
        </p:nvSpPr>
        <p:spPr/>
        <p:txBody>
          <a:bodyPr/>
          <a:lstStyle/>
          <a:p>
            <a:fld id="{0863FC92-CA88-4F4E-9C2D-9443065A16FA}" type="datetimeFigureOut">
              <a:rPr lang="en-GB" smtClean="0"/>
              <a:t>07/01/2020</a:t>
            </a:fld>
            <a:endParaRPr lang="en-GB"/>
          </a:p>
        </p:txBody>
      </p:sp>
      <p:sp>
        <p:nvSpPr>
          <p:cNvPr id="6" name="Footer Placeholder 5">
            <a:extLst>
              <a:ext uri="{FF2B5EF4-FFF2-40B4-BE49-F238E27FC236}">
                <a16:creationId xmlns:a16="http://schemas.microsoft.com/office/drawing/2014/main" id="{53328090-9795-4D84-B58A-59B4E0F488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684221-8538-472C-8503-CDC75384CD36}"/>
              </a:ext>
            </a:extLst>
          </p:cNvPr>
          <p:cNvSpPr>
            <a:spLocks noGrp="1"/>
          </p:cNvSpPr>
          <p:nvPr>
            <p:ph type="sldNum" sz="quarter" idx="12"/>
          </p:nvPr>
        </p:nvSpPr>
        <p:spPr/>
        <p:txBody>
          <a:bodyPr/>
          <a:lstStyle/>
          <a:p>
            <a:fld id="{146F46B6-8C1E-403A-8DCA-9E2C362648D5}" type="slidenum">
              <a:rPr lang="en-GB" smtClean="0"/>
              <a:t>‹#›</a:t>
            </a:fld>
            <a:endParaRPr lang="en-GB"/>
          </a:p>
        </p:txBody>
      </p:sp>
    </p:spTree>
    <p:extLst>
      <p:ext uri="{BB962C8B-B14F-4D97-AF65-F5344CB8AC3E}">
        <p14:creationId xmlns:p14="http://schemas.microsoft.com/office/powerpoint/2010/main" val="223802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43AC8-5647-46DC-968D-07FC1D72B9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0F9DE5A-AD3B-47AC-A1B8-AFAF73F776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B805C16-E767-40E8-86F8-3BC6CFD475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5CA0D4-4007-42F1-B383-8439F4C39593}"/>
              </a:ext>
            </a:extLst>
          </p:cNvPr>
          <p:cNvSpPr>
            <a:spLocks noGrp="1"/>
          </p:cNvSpPr>
          <p:nvPr>
            <p:ph type="dt" sz="half" idx="10"/>
          </p:nvPr>
        </p:nvSpPr>
        <p:spPr/>
        <p:txBody>
          <a:bodyPr/>
          <a:lstStyle/>
          <a:p>
            <a:fld id="{0863FC92-CA88-4F4E-9C2D-9443065A16FA}" type="datetimeFigureOut">
              <a:rPr lang="en-GB" smtClean="0"/>
              <a:t>07/01/2020</a:t>
            </a:fld>
            <a:endParaRPr lang="en-GB"/>
          </a:p>
        </p:txBody>
      </p:sp>
      <p:sp>
        <p:nvSpPr>
          <p:cNvPr id="6" name="Footer Placeholder 5">
            <a:extLst>
              <a:ext uri="{FF2B5EF4-FFF2-40B4-BE49-F238E27FC236}">
                <a16:creationId xmlns:a16="http://schemas.microsoft.com/office/drawing/2014/main" id="{61A6D80D-7227-49A0-82DA-BE1E69001C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BBB9C3-D0D3-4CF7-A729-C0B204DE2EEB}"/>
              </a:ext>
            </a:extLst>
          </p:cNvPr>
          <p:cNvSpPr>
            <a:spLocks noGrp="1"/>
          </p:cNvSpPr>
          <p:nvPr>
            <p:ph type="sldNum" sz="quarter" idx="12"/>
          </p:nvPr>
        </p:nvSpPr>
        <p:spPr/>
        <p:txBody>
          <a:bodyPr/>
          <a:lstStyle/>
          <a:p>
            <a:fld id="{146F46B6-8C1E-403A-8DCA-9E2C362648D5}" type="slidenum">
              <a:rPr lang="en-GB" smtClean="0"/>
              <a:t>‹#›</a:t>
            </a:fld>
            <a:endParaRPr lang="en-GB"/>
          </a:p>
        </p:txBody>
      </p:sp>
    </p:spTree>
    <p:extLst>
      <p:ext uri="{BB962C8B-B14F-4D97-AF65-F5344CB8AC3E}">
        <p14:creationId xmlns:p14="http://schemas.microsoft.com/office/powerpoint/2010/main" val="2086074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F03EEA-E25B-4C30-83D4-6B992CBD3B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3D34DD-3279-4592-8DEB-9ED8057CB1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03C561-F6A8-46FA-8DEB-7544D8F0CB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63FC92-CA88-4F4E-9C2D-9443065A16FA}" type="datetimeFigureOut">
              <a:rPr lang="en-GB" smtClean="0"/>
              <a:t>07/01/2020</a:t>
            </a:fld>
            <a:endParaRPr lang="en-GB"/>
          </a:p>
        </p:txBody>
      </p:sp>
      <p:sp>
        <p:nvSpPr>
          <p:cNvPr id="5" name="Footer Placeholder 4">
            <a:extLst>
              <a:ext uri="{FF2B5EF4-FFF2-40B4-BE49-F238E27FC236}">
                <a16:creationId xmlns:a16="http://schemas.microsoft.com/office/drawing/2014/main" id="{5D78EDF3-ED4E-496A-A1E7-D376B8487D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CEC12C9-7C6F-414E-B155-C59954A840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6F46B6-8C1E-403A-8DCA-9E2C362648D5}" type="slidenum">
              <a:rPr lang="en-GB" smtClean="0"/>
              <a:t>‹#›</a:t>
            </a:fld>
            <a:endParaRPr lang="en-GB"/>
          </a:p>
        </p:txBody>
      </p:sp>
    </p:spTree>
    <p:extLst>
      <p:ext uri="{BB962C8B-B14F-4D97-AF65-F5344CB8AC3E}">
        <p14:creationId xmlns:p14="http://schemas.microsoft.com/office/powerpoint/2010/main" val="923630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7502B-0E8E-4F6A-BD4A-B803CFCAE1A1}"/>
              </a:ext>
            </a:extLst>
          </p:cNvPr>
          <p:cNvSpPr>
            <a:spLocks noGrp="1"/>
          </p:cNvSpPr>
          <p:nvPr>
            <p:ph type="title"/>
          </p:nvPr>
        </p:nvSpPr>
        <p:spPr/>
        <p:txBody>
          <a:bodyPr/>
          <a:lstStyle/>
          <a:p>
            <a:r>
              <a:rPr lang="en-GB" dirty="0"/>
              <a:t>25.1</a:t>
            </a:r>
          </a:p>
        </p:txBody>
      </p:sp>
      <p:sp>
        <p:nvSpPr>
          <p:cNvPr id="3" name="Content Placeholder 2">
            <a:extLst>
              <a:ext uri="{FF2B5EF4-FFF2-40B4-BE49-F238E27FC236}">
                <a16:creationId xmlns:a16="http://schemas.microsoft.com/office/drawing/2014/main" id="{668C0FF8-A4DA-495D-A36E-1AD8D50FEC8E}"/>
              </a:ext>
            </a:extLst>
          </p:cNvPr>
          <p:cNvSpPr>
            <a:spLocks noGrp="1"/>
          </p:cNvSpPr>
          <p:nvPr>
            <p:ph idx="1"/>
          </p:nvPr>
        </p:nvSpPr>
        <p:spPr>
          <a:xfrm>
            <a:off x="838200" y="1690688"/>
            <a:ext cx="10515600" cy="5167312"/>
          </a:xfrm>
        </p:spPr>
        <p:txBody>
          <a:bodyPr>
            <a:normAutofit fontScale="85000" lnSpcReduction="20000"/>
          </a:bodyPr>
          <a:lstStyle/>
          <a:p>
            <a:pPr marL="0" indent="0">
              <a:buNone/>
            </a:pPr>
            <a:r>
              <a:rPr lang="en-GB" b="1" dirty="0"/>
              <a:t>1a</a:t>
            </a:r>
            <a:r>
              <a:rPr lang="en-GB" dirty="0"/>
              <a:t> An EMF is induced due to the changing magnetic field as the magnet is pushed into the coil. This induces a current in the coil of wire as it is part of a circuit</a:t>
            </a:r>
          </a:p>
          <a:p>
            <a:pPr marL="0" indent="0">
              <a:buNone/>
            </a:pPr>
            <a:r>
              <a:rPr lang="en-GB" b="1" dirty="0"/>
              <a:t>1b</a:t>
            </a:r>
            <a:r>
              <a:rPr lang="en-GB" dirty="0"/>
              <a:t> Higher magnetic flux density, move it faster</a:t>
            </a:r>
          </a:p>
          <a:p>
            <a:pPr marL="0" indent="0">
              <a:buNone/>
            </a:pPr>
            <a:endParaRPr lang="en-GB" b="1" dirty="0"/>
          </a:p>
          <a:p>
            <a:pPr marL="0" indent="0">
              <a:buNone/>
            </a:pPr>
            <a:r>
              <a:rPr lang="en-GB" b="1" dirty="0"/>
              <a:t>2a </a:t>
            </a:r>
            <a:r>
              <a:rPr lang="en-GB" dirty="0"/>
              <a:t>An EMF is induced due to the changing magnetic field as the coil moves in relation to the magnetic field. This induces a current in the circuit, and the bulb lights</a:t>
            </a:r>
          </a:p>
          <a:p>
            <a:pPr marL="0" indent="0">
              <a:buNone/>
            </a:pPr>
            <a:r>
              <a:rPr lang="en-GB" b="1" dirty="0"/>
              <a:t>2b</a:t>
            </a:r>
            <a:r>
              <a:rPr lang="en-GB" dirty="0"/>
              <a:t> Higher EMF induced, so brighter bulb</a:t>
            </a:r>
          </a:p>
          <a:p>
            <a:pPr marL="0" indent="0">
              <a:buNone/>
            </a:pPr>
            <a:r>
              <a:rPr lang="en-GB" b="1" dirty="0"/>
              <a:t>2c</a:t>
            </a:r>
            <a:r>
              <a:rPr lang="en-GB" dirty="0"/>
              <a:t> (Same as 2a)</a:t>
            </a:r>
          </a:p>
          <a:p>
            <a:pPr marL="0" indent="0">
              <a:buNone/>
            </a:pPr>
            <a:r>
              <a:rPr lang="en-GB" b="1" dirty="0"/>
              <a:t>2d </a:t>
            </a:r>
            <a:r>
              <a:rPr lang="en-GB" dirty="0"/>
              <a:t>Less energy being transferred, so less work needs to be done by the dynamo</a:t>
            </a:r>
          </a:p>
          <a:p>
            <a:pPr marL="0" indent="0">
              <a:buNone/>
            </a:pPr>
            <a:endParaRPr lang="en-GB" b="1" dirty="0"/>
          </a:p>
          <a:p>
            <a:pPr marL="0" indent="0">
              <a:buNone/>
            </a:pPr>
            <a:r>
              <a:rPr lang="en-GB" b="1" dirty="0"/>
              <a:t>3a </a:t>
            </a:r>
            <a:r>
              <a:rPr lang="en-GB" b="1" dirty="0" err="1"/>
              <a:t>i</a:t>
            </a:r>
            <a:r>
              <a:rPr lang="en-GB" b="1" dirty="0"/>
              <a:t> </a:t>
            </a:r>
            <a:r>
              <a:rPr lang="en-GB" dirty="0"/>
              <a:t>Downwards</a:t>
            </a:r>
          </a:p>
          <a:p>
            <a:pPr marL="0" indent="0">
              <a:buNone/>
            </a:pPr>
            <a:r>
              <a:rPr lang="en-GB" b="1" dirty="0"/>
              <a:t>ii </a:t>
            </a:r>
            <a:r>
              <a:rPr lang="en-GB" dirty="0"/>
              <a:t>FLR rule, current is + to -, so West is positive East is negative</a:t>
            </a:r>
            <a:endParaRPr lang="en-GB" b="1" dirty="0"/>
          </a:p>
          <a:p>
            <a:pPr marL="0" indent="0">
              <a:buNone/>
            </a:pPr>
            <a:r>
              <a:rPr lang="en-GB" b="1" dirty="0"/>
              <a:t>B </a:t>
            </a:r>
            <a:r>
              <a:rPr lang="en-GB" dirty="0"/>
              <a:t>Field lines are not perpendicular, so no emf induced</a:t>
            </a:r>
            <a:endParaRPr lang="en-GB" b="1" dirty="0"/>
          </a:p>
        </p:txBody>
      </p:sp>
    </p:spTree>
    <p:extLst>
      <p:ext uri="{BB962C8B-B14F-4D97-AF65-F5344CB8AC3E}">
        <p14:creationId xmlns:p14="http://schemas.microsoft.com/office/powerpoint/2010/main" val="2014120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7502B-0E8E-4F6A-BD4A-B803CFCAE1A1}"/>
              </a:ext>
            </a:extLst>
          </p:cNvPr>
          <p:cNvSpPr>
            <a:spLocks noGrp="1"/>
          </p:cNvSpPr>
          <p:nvPr>
            <p:ph type="title"/>
          </p:nvPr>
        </p:nvSpPr>
        <p:spPr/>
        <p:txBody>
          <a:bodyPr/>
          <a:lstStyle/>
          <a:p>
            <a:r>
              <a:rPr lang="en-GB" dirty="0"/>
              <a:t>25.2 (only 1b not in answers)</a:t>
            </a:r>
          </a:p>
        </p:txBody>
      </p:sp>
      <p:sp>
        <p:nvSpPr>
          <p:cNvPr id="3" name="Content Placeholder 2">
            <a:extLst>
              <a:ext uri="{FF2B5EF4-FFF2-40B4-BE49-F238E27FC236}">
                <a16:creationId xmlns:a16="http://schemas.microsoft.com/office/drawing/2014/main" id="{668C0FF8-A4DA-495D-A36E-1AD8D50FEC8E}"/>
              </a:ext>
            </a:extLst>
          </p:cNvPr>
          <p:cNvSpPr>
            <a:spLocks noGrp="1"/>
          </p:cNvSpPr>
          <p:nvPr>
            <p:ph idx="1"/>
          </p:nvPr>
        </p:nvSpPr>
        <p:spPr/>
        <p:txBody>
          <a:bodyPr>
            <a:normAutofit/>
          </a:bodyPr>
          <a:lstStyle/>
          <a:p>
            <a:pPr marL="0" indent="0">
              <a:buNone/>
            </a:pPr>
            <a:r>
              <a:rPr lang="en-GB" b="1" dirty="0"/>
              <a:t>1b </a:t>
            </a:r>
            <a:r>
              <a:rPr lang="en-GB" dirty="0"/>
              <a:t>Flux linkage Graph: Starts from zero, reaches maximum when coil is in centre of field and stays constant, returns to zero as it leaves</a:t>
            </a:r>
          </a:p>
          <a:p>
            <a:pPr marL="0" indent="0">
              <a:buNone/>
            </a:pPr>
            <a:endParaRPr lang="en-GB" dirty="0"/>
          </a:p>
          <a:p>
            <a:pPr marL="0" indent="0">
              <a:buNone/>
            </a:pPr>
            <a:r>
              <a:rPr lang="en-GB" dirty="0"/>
              <a:t>EMF graph(rate of change of magnetic flux linkage): </a:t>
            </a:r>
          </a:p>
          <a:p>
            <a:pPr marL="0" indent="0">
              <a:buNone/>
            </a:pPr>
            <a:r>
              <a:rPr lang="en-GB" dirty="0"/>
              <a:t>Maximum EMF where rapid change in flux linkage, minimum where it is constant. Inverse of flux linkage graph – “u” shape</a:t>
            </a:r>
          </a:p>
          <a:p>
            <a:pPr marL="0" indent="0">
              <a:buNone/>
            </a:pPr>
            <a:endParaRPr lang="en-GB" b="1" dirty="0"/>
          </a:p>
        </p:txBody>
      </p:sp>
    </p:spTree>
    <p:extLst>
      <p:ext uri="{BB962C8B-B14F-4D97-AF65-F5344CB8AC3E}">
        <p14:creationId xmlns:p14="http://schemas.microsoft.com/office/powerpoint/2010/main" val="232176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0CC3-9632-4F45-9E6C-2FD214ADD79A}"/>
              </a:ext>
            </a:extLst>
          </p:cNvPr>
          <p:cNvSpPr>
            <a:spLocks noGrp="1"/>
          </p:cNvSpPr>
          <p:nvPr>
            <p:ph type="title"/>
          </p:nvPr>
        </p:nvSpPr>
        <p:spPr/>
        <p:txBody>
          <a:bodyPr/>
          <a:lstStyle/>
          <a:p>
            <a:r>
              <a:rPr lang="en-GB" dirty="0"/>
              <a:t>25.3</a:t>
            </a:r>
          </a:p>
        </p:txBody>
      </p:sp>
      <p:sp>
        <p:nvSpPr>
          <p:cNvPr id="3" name="Content Placeholder 2">
            <a:extLst>
              <a:ext uri="{FF2B5EF4-FFF2-40B4-BE49-F238E27FC236}">
                <a16:creationId xmlns:a16="http://schemas.microsoft.com/office/drawing/2014/main" id="{C6A2F5EB-6579-4BEF-B8A4-5BBEA52A6A11}"/>
              </a:ext>
            </a:extLst>
          </p:cNvPr>
          <p:cNvSpPr>
            <a:spLocks noGrp="1"/>
          </p:cNvSpPr>
          <p:nvPr>
            <p:ph idx="1"/>
          </p:nvPr>
        </p:nvSpPr>
        <p:spPr/>
        <p:txBody>
          <a:bodyPr>
            <a:normAutofit fontScale="77500" lnSpcReduction="20000"/>
          </a:bodyPr>
          <a:lstStyle/>
          <a:p>
            <a:pPr marL="0" indent="0">
              <a:buNone/>
            </a:pPr>
            <a:r>
              <a:rPr lang="en-GB" b="1" dirty="0"/>
              <a:t>1a </a:t>
            </a:r>
            <a:r>
              <a:rPr lang="en-GB" dirty="0"/>
              <a:t> f = 20Hz, so t = 0.05s. Graph labelled with peak = 8V, time period = 0.05s</a:t>
            </a:r>
          </a:p>
          <a:p>
            <a:pPr marL="0" indent="0">
              <a:buNone/>
            </a:pPr>
            <a:r>
              <a:rPr lang="en-GB" b="1" dirty="0"/>
              <a:t>1b</a:t>
            </a:r>
            <a:r>
              <a:rPr lang="en-GB" dirty="0"/>
              <a:t> Higher frequency means higher peak </a:t>
            </a:r>
            <a:r>
              <a:rPr lang="en-GB" dirty="0" err="1"/>
              <a:t>p.d.</a:t>
            </a:r>
            <a:r>
              <a:rPr lang="en-GB" dirty="0"/>
              <a:t> and shorter time period</a:t>
            </a:r>
            <a:endParaRPr lang="en-GB" b="1" dirty="0"/>
          </a:p>
          <a:p>
            <a:pPr marL="0" indent="0">
              <a:buNone/>
            </a:pPr>
            <a:endParaRPr lang="en-GB" dirty="0"/>
          </a:p>
          <a:p>
            <a:pPr marL="0" indent="0">
              <a:buNone/>
            </a:pPr>
            <a:r>
              <a:rPr lang="en-GB" b="1" dirty="0"/>
              <a:t>2</a:t>
            </a:r>
            <a:r>
              <a:rPr lang="en-GB" dirty="0"/>
              <a:t> Flux linkage 0, 0, - BAN</a:t>
            </a:r>
          </a:p>
          <a:p>
            <a:pPr marL="0" indent="0">
              <a:buNone/>
            </a:pPr>
            <a:r>
              <a:rPr lang="en-GB" dirty="0"/>
              <a:t>Induced emf 0 – </a:t>
            </a:r>
            <a:r>
              <a:rPr lang="en-GB" dirty="0" err="1"/>
              <a:t>E</a:t>
            </a:r>
            <a:r>
              <a:rPr lang="en-GB" baseline="-25000" dirty="0" err="1"/>
              <a:t>o</a:t>
            </a:r>
            <a:r>
              <a:rPr lang="en-GB" baseline="-25000" dirty="0"/>
              <a:t>, </a:t>
            </a:r>
            <a:r>
              <a:rPr lang="en-GB" dirty="0"/>
              <a:t>0</a:t>
            </a:r>
          </a:p>
          <a:p>
            <a:pPr marL="0" indent="0">
              <a:buNone/>
            </a:pPr>
            <a:endParaRPr lang="en-GB" dirty="0"/>
          </a:p>
          <a:p>
            <a:pPr marL="0" indent="0">
              <a:buNone/>
            </a:pPr>
            <a:r>
              <a:rPr lang="en-GB" b="1" dirty="0"/>
              <a:t>3a</a:t>
            </a:r>
            <a:r>
              <a:rPr lang="en-GB" dirty="0"/>
              <a:t> 26 </a:t>
            </a:r>
            <a:r>
              <a:rPr lang="en-GB" dirty="0" err="1"/>
              <a:t>mWb</a:t>
            </a:r>
            <a:endParaRPr lang="en-GB" dirty="0"/>
          </a:p>
          <a:p>
            <a:pPr marL="0" indent="0">
              <a:buNone/>
            </a:pPr>
            <a:r>
              <a:rPr lang="en-GB" b="1" dirty="0"/>
              <a:t>3bi </a:t>
            </a:r>
            <a:r>
              <a:rPr lang="en-GB" dirty="0"/>
              <a:t>6ms</a:t>
            </a:r>
            <a:r>
              <a:rPr lang="en-GB" baseline="30000" dirty="0"/>
              <a:t>-1</a:t>
            </a:r>
            <a:endParaRPr lang="en-GB" b="1" dirty="0"/>
          </a:p>
          <a:p>
            <a:pPr marL="0" indent="0">
              <a:buNone/>
            </a:pPr>
            <a:r>
              <a:rPr lang="en-GB" b="1" dirty="0"/>
              <a:t>ii </a:t>
            </a:r>
            <a:r>
              <a:rPr lang="en-GB" dirty="0"/>
              <a:t>8.1V</a:t>
            </a:r>
            <a:endParaRPr lang="en-GB" b="1" dirty="0"/>
          </a:p>
          <a:p>
            <a:pPr marL="0" indent="0">
              <a:buNone/>
            </a:pPr>
            <a:endParaRPr lang="en-GB" dirty="0"/>
          </a:p>
          <a:p>
            <a:pPr marL="0" indent="0">
              <a:buNone/>
            </a:pPr>
            <a:r>
              <a:rPr lang="en-GB" b="1" dirty="0"/>
              <a:t>4a </a:t>
            </a:r>
            <a:r>
              <a:rPr lang="en-GB" dirty="0"/>
              <a:t>Less work is needed to be done lifting </a:t>
            </a:r>
            <a:r>
              <a:rPr lang="en-GB"/>
              <a:t>the load</a:t>
            </a:r>
            <a:endParaRPr lang="en-GB" b="1" dirty="0"/>
          </a:p>
          <a:p>
            <a:pPr marL="0" indent="0">
              <a:buNone/>
            </a:pPr>
            <a:r>
              <a:rPr lang="en-GB" b="1" dirty="0"/>
              <a:t>4b</a:t>
            </a:r>
          </a:p>
        </p:txBody>
      </p:sp>
    </p:spTree>
    <p:extLst>
      <p:ext uri="{BB962C8B-B14F-4D97-AF65-F5344CB8AC3E}">
        <p14:creationId xmlns:p14="http://schemas.microsoft.com/office/powerpoint/2010/main" val="3312471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25.5</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b="1" dirty="0" smtClean="0"/>
              <a:t>1a</a:t>
            </a:r>
            <a:r>
              <a:rPr lang="en-GB" dirty="0" smtClean="0"/>
              <a:t> An alternating voltage in the primary coil creates an alternating magnetic field. This magnetic field induces an EMF in the secondary coil, due to the changing magnetic flux linkage which cuts across the coil.</a:t>
            </a:r>
          </a:p>
          <a:p>
            <a:pPr marL="0" indent="0">
              <a:buNone/>
            </a:pPr>
            <a:r>
              <a:rPr lang="en-GB" b="1" dirty="0" smtClean="0"/>
              <a:t>1b </a:t>
            </a:r>
            <a:r>
              <a:rPr lang="en-GB" dirty="0" err="1" smtClean="0"/>
              <a:t>P.d</a:t>
            </a:r>
            <a:r>
              <a:rPr lang="en-GB" dirty="0" smtClean="0"/>
              <a:t>. decreases due to there being a load on a circuit, so current must increase due to P = I x V</a:t>
            </a:r>
          </a:p>
          <a:p>
            <a:pPr marL="0" indent="0">
              <a:buNone/>
            </a:pPr>
            <a:r>
              <a:rPr lang="en-GB" b="1" dirty="0" smtClean="0"/>
              <a:t>2a </a:t>
            </a:r>
            <a:r>
              <a:rPr lang="en-GB" dirty="0" smtClean="0"/>
              <a:t> If all the magnetic flux in a primary coil passes through the secondary coil, the maximum possible efficiency can be achieved and minimal energy lost</a:t>
            </a:r>
          </a:p>
          <a:p>
            <a:pPr marL="0" indent="0">
              <a:buNone/>
            </a:pPr>
            <a:r>
              <a:rPr lang="en-GB" b="1" dirty="0" smtClean="0"/>
              <a:t>2b </a:t>
            </a:r>
            <a:r>
              <a:rPr lang="en-GB" dirty="0" smtClean="0"/>
              <a:t>Direct current wouldn’t produce a changing magnetic </a:t>
            </a:r>
            <a:r>
              <a:rPr lang="en-GB" smtClean="0"/>
              <a:t>flux linkage, </a:t>
            </a:r>
            <a:r>
              <a:rPr lang="en-GB" dirty="0" smtClean="0"/>
              <a:t>only alternating current will</a:t>
            </a:r>
            <a:endParaRPr lang="en-GB" b="1" dirty="0" smtClean="0"/>
          </a:p>
        </p:txBody>
      </p:sp>
    </p:spTree>
    <p:extLst>
      <p:ext uri="{BB962C8B-B14F-4D97-AF65-F5344CB8AC3E}">
        <p14:creationId xmlns:p14="http://schemas.microsoft.com/office/powerpoint/2010/main" val="367454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25.5</a:t>
            </a:r>
            <a:endParaRPr lang="en-GB" dirty="0"/>
          </a:p>
        </p:txBody>
      </p:sp>
      <p:sp>
        <p:nvSpPr>
          <p:cNvPr id="3" name="Content Placeholder 2"/>
          <p:cNvSpPr>
            <a:spLocks noGrp="1"/>
          </p:cNvSpPr>
          <p:nvPr>
            <p:ph idx="1"/>
          </p:nvPr>
        </p:nvSpPr>
        <p:spPr/>
        <p:txBody>
          <a:bodyPr/>
          <a:lstStyle/>
          <a:p>
            <a:pPr marL="0" indent="0">
              <a:buNone/>
            </a:pPr>
            <a:r>
              <a:rPr lang="en-GB" dirty="0" smtClean="0"/>
              <a:t>3</a:t>
            </a:r>
          </a:p>
          <a:p>
            <a:pPr marL="0" indent="0">
              <a:buNone/>
            </a:pPr>
            <a:endParaRPr lang="en-GB" dirty="0" smtClean="0"/>
          </a:p>
          <a:p>
            <a:pPr marL="0" indent="0">
              <a:buNone/>
            </a:pPr>
            <a:endParaRPr lang="en-GB" dirty="0"/>
          </a:p>
          <a:p>
            <a:pPr marL="0" indent="0">
              <a:buNone/>
            </a:pPr>
            <a:r>
              <a:rPr lang="en-GB" dirty="0" smtClean="0"/>
              <a:t>4</a:t>
            </a:r>
          </a:p>
        </p:txBody>
      </p:sp>
      <p:pic>
        <p:nvPicPr>
          <p:cNvPr id="4" name="Picture 3"/>
          <p:cNvPicPr>
            <a:picLocks noChangeAspect="1"/>
          </p:cNvPicPr>
          <p:nvPr/>
        </p:nvPicPr>
        <p:blipFill>
          <a:blip r:embed="rId2"/>
          <a:stretch>
            <a:fillRect/>
          </a:stretch>
        </p:blipFill>
        <p:spPr>
          <a:xfrm>
            <a:off x="1568450" y="1825625"/>
            <a:ext cx="6102350" cy="2995699"/>
          </a:xfrm>
          <a:prstGeom prst="rect">
            <a:avLst/>
          </a:prstGeom>
        </p:spPr>
      </p:pic>
    </p:spTree>
    <p:extLst>
      <p:ext uri="{BB962C8B-B14F-4D97-AF65-F5344CB8AC3E}">
        <p14:creationId xmlns:p14="http://schemas.microsoft.com/office/powerpoint/2010/main" val="3243795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F1A851BEF591448A9B2B12B7947ECB" ma:contentTypeVersion="16" ma:contentTypeDescription="Create a new document." ma:contentTypeScope="" ma:versionID="f7b6f50b725e39d3cb4f3ed4e2614224">
  <xsd:schema xmlns:xsd="http://www.w3.org/2001/XMLSchema" xmlns:xs="http://www.w3.org/2001/XMLSchema" xmlns:p="http://schemas.microsoft.com/office/2006/metadata/properties" xmlns:ns2="b21a00f2-4ad1-4367-ab94-e8c5a5056e72" xmlns:ns3="ee0b985d-e6fb-4fab-9663-cb29581024ed" targetNamespace="http://schemas.microsoft.com/office/2006/metadata/properties" ma:root="true" ma:fieldsID="094ef15df48b9f0ebe66f83daaa6ff78" ns2:_="" ns3:_="">
    <xsd:import namespace="b21a00f2-4ad1-4367-ab94-e8c5a5056e72"/>
    <xsd:import namespace="ee0b985d-e6fb-4fab-9663-cb29581024e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1a00f2-4ad1-4367-ab94-e8c5a5056e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f95d742-89c9-4673-9f91-ecf2b7993da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0b985d-e6fb-4fab-9663-cb29581024e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36cc43fd-2e70-417d-8192-b8b0bc18d25d}" ma:internalName="TaxCatchAll" ma:showField="CatchAllData" ma:web="ee0b985d-e6fb-4fab-9663-cb29581024e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ee0b985d-e6fb-4fab-9663-cb29581024ed">
      <UserInfo>
        <DisplayName/>
        <AccountId xsi:nil="true"/>
        <AccountType/>
      </UserInfo>
    </SharedWithUsers>
    <TaxCatchAll xmlns="ee0b985d-e6fb-4fab-9663-cb29581024ed" xsi:nil="true"/>
    <lcf76f155ced4ddcb4097134ff3c332f xmlns="b21a00f2-4ad1-4367-ab94-e8c5a5056e7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AB9EA8C-4837-4290-8DEF-BE6F5115E2DE}"/>
</file>

<file path=customXml/itemProps2.xml><?xml version="1.0" encoding="utf-8"?>
<ds:datastoreItem xmlns:ds="http://schemas.openxmlformats.org/officeDocument/2006/customXml" ds:itemID="{BE86C8E5-2FA8-4895-97CA-A6E71BC47580}"/>
</file>

<file path=customXml/itemProps3.xml><?xml version="1.0" encoding="utf-8"?>
<ds:datastoreItem xmlns:ds="http://schemas.openxmlformats.org/officeDocument/2006/customXml" ds:itemID="{568BE884-C82D-4E5E-9ECF-6B4DECA01CE0}"/>
</file>

<file path=docProps/app.xml><?xml version="1.0" encoding="utf-8"?>
<Properties xmlns="http://schemas.openxmlformats.org/officeDocument/2006/extended-properties" xmlns:vt="http://schemas.openxmlformats.org/officeDocument/2006/docPropsVTypes">
  <TotalTime>74</TotalTime>
  <Words>388</Words>
  <Application>Microsoft Office PowerPoint</Application>
  <PresentationFormat>Widescreen</PresentationFormat>
  <Paragraphs>40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25.1</vt:lpstr>
      <vt:lpstr>25.2 (only 1b not in answers)</vt:lpstr>
      <vt:lpstr>25.3</vt:lpstr>
      <vt:lpstr>25.5</vt:lpstr>
      <vt:lpstr>25.5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Huw Curnow</dc:creator>
  <cp:lastModifiedBy>Huw Curnow</cp:lastModifiedBy>
  <cp:revision>6</cp:revision>
  <dcterms:created xsi:type="dcterms:W3CDTF">2020-01-05T21:00:11Z</dcterms:created>
  <dcterms:modified xsi:type="dcterms:W3CDTF">2020-01-07T12:44:59Z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0x01010055F1A851BEF591448A9B2B12B7947ECB</vt:lpwstr>
  </property>
  <property fmtid="{D5CDD505-2E9C-101B-9397-08002B2CF9AE}" pid="3" name="Order">
    <vt:r8>86600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