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EBFCD-5F7E-888F-5C7D-51E9C38268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950DD-96C7-66FC-46A6-E2B8A28BC9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85E9A-BC4E-52F7-337A-31AD94DF9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6B224-B2DC-4370-D631-EB42955C2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9407CA-062A-7967-A02B-8F0B23104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36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36CB4-03E7-C23A-C0E4-DF0D4DE4B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0E6B37-2A39-F4BE-85AA-F949CEA6F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A3F2D-FF3E-463B-2C4C-DC5E444B2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E20E9-A6AF-C6E1-ED4A-BB5B6D5C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EA9B5-AA54-A514-106C-E6B1F4E52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15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20C867-5AC4-F06B-039B-AE4187636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27392E-C9AF-5A7E-BA86-0882B5479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47F7F-13F8-6042-4E4B-5A721F8ED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C1F24-B909-77BB-7DDD-410A3DA62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0F294-6BFC-9A19-5F00-2AFD2B2D8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535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E090C-67CA-71DF-62B1-AA91E7C7A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C6A4E-F1DB-2111-8482-C03DFAAD3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F540C-C861-CED0-2075-C55B33EAE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B3506-71B9-21C1-C7C0-8B541568F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A7C85-B00D-26AF-ACC3-C4425236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21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6547A2-FBE5-B272-9FDD-827D9E69A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20828F-152B-2148-880E-38ADB10E8D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CDA3E-8614-1C9B-5324-770DF5CE1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AB464-FEB2-5789-0D05-E00C4A03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F11AE-8E27-FB99-C868-CFF4A94D0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92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10A23B-FEB2-F111-FB3A-ADF1BA220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12874-F67C-6C13-4EB5-44E5A8974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D62AA5-E17C-2FD8-AF66-525403F91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ABAB7-0EFE-67A1-1FCC-7203A33A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EEAFB7-D358-14D4-C17C-9A2E2EDC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6A19F9-5F8A-D29F-7DC2-9E3CB6B3E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3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D67C2-83C7-6D1F-08E7-F6FF2F95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EE5D0-507C-2FA7-CC42-DBF9E48664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D07E1-F4ED-BFB5-B657-FCC209A04B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671A31-1C05-DF93-A33F-534A5AEF4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99B94A-6750-EAF4-E1CC-D1DC24B392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A1AF8B-1FCE-FDA7-A342-E42B384DB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F6CF5-F025-EA54-9E2B-90817A62F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6FE72C-216B-EC10-A1EC-60EE398AD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5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ECF8C-4EC4-B522-E02A-19666E58C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4B258D-30DF-CBDC-1D56-B6975E86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687059-3438-DD05-3E81-1A2EF0FEC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59A98E-37FE-0914-3413-47A107CEC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5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231839-F145-7784-3E68-D0DB61721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40615-961C-855C-197A-16BA6F324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06FFD-24A1-AC18-3AAB-8B5A697D5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3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91F5B-7889-89A4-4163-D5D8A43F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A0D97-86D2-872E-CF28-D672A5838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F03309-119C-EBD9-09A6-7DD0A15B0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5A05B-C7F8-D519-70EC-7EF5D3572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E8290-3EE4-B969-C665-8F1AC411E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673B09-4A3B-A55C-A2E7-5697A462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408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B3834-CDE4-8069-41CC-6348B747C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74183A-5DE8-03D7-F58B-0D51242A5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A46B06-8905-949A-89BE-0E869139D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92BBC-39BD-26B3-3335-564D7F83B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29BFE-9F18-C5D2-5160-D24084FE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8A151A-765F-0ADC-42B2-FAEF8288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7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1EE258-FA6C-E254-B614-7312C0E49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57ABA-1286-5A49-D176-9E0E3E3DF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1C7C2-1B3F-71D3-F440-9B1A360B86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7EB91-D07E-40F9-B216-0C484689445B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2764A-D48B-7806-F3D1-044415E28B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3C3407-4523-72D0-2F82-444FCC796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7C1C4-0A63-4311-AE4D-6DE27BCC3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05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8E27B-893F-C84F-0B32-A61C18108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70CC52-53BB-E325-03BA-F6B51D9288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B52D69F-3667-296C-2DB3-A526EF95C1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393" y="171671"/>
            <a:ext cx="11640672" cy="6258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09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F3D4D-B271-8C35-BFAC-7D6ACAC80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94E5F-7EAA-2C34-414D-25F2C376B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C77C48-2F01-9759-B5A8-A5617C2B3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634" y="30699"/>
            <a:ext cx="11806701" cy="6683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96474B38BBC64AB914CD490E237088" ma:contentTypeVersion="18" ma:contentTypeDescription="Create a new document." ma:contentTypeScope="" ma:versionID="4b3b28a583aefeb69952feaa7256583f">
  <xsd:schema xmlns:xsd="http://www.w3.org/2001/XMLSchema" xmlns:xs="http://www.w3.org/2001/XMLSchema" xmlns:p="http://schemas.microsoft.com/office/2006/metadata/properties" xmlns:ns3="733d7849-0fd5-4f53-8e94-3f22b6cb91f7" xmlns:ns4="98de4470-2b9a-4cb1-a6dc-9cfd04bc057e" targetNamespace="http://schemas.microsoft.com/office/2006/metadata/properties" ma:root="true" ma:fieldsID="724578b050f25157f675a66ec74c3216" ns3:_="" ns4:_="">
    <xsd:import namespace="733d7849-0fd5-4f53-8e94-3f22b6cb91f7"/>
    <xsd:import namespace="98de4470-2b9a-4cb1-a6dc-9cfd04bc057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d7849-0fd5-4f53-8e94-3f22b6cb91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de4470-2b9a-4cb1-a6dc-9cfd04bc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33d7849-0fd5-4f53-8e94-3f22b6cb91f7" xsi:nil="true"/>
  </documentManagement>
</p:properties>
</file>

<file path=customXml/itemProps1.xml><?xml version="1.0" encoding="utf-8"?>
<ds:datastoreItem xmlns:ds="http://schemas.openxmlformats.org/officeDocument/2006/customXml" ds:itemID="{5895D43D-8F40-451A-8411-839FC1080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3d7849-0fd5-4f53-8e94-3f22b6cb91f7"/>
    <ds:schemaRef ds:uri="98de4470-2b9a-4cb1-a6dc-9cfd04bc05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FEF07B-A6AD-49D6-9B52-F22326DDE5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1CAAD1-8700-4890-81D8-70BDE5B7F913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98de4470-2b9a-4cb1-a6dc-9cfd04bc057e"/>
    <ds:schemaRef ds:uri="http://schemas.openxmlformats.org/package/2006/metadata/core-properties"/>
    <ds:schemaRef ds:uri="733d7849-0fd5-4f53-8e94-3f22b6cb91f7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R Boniface</dc:creator>
  <cp:lastModifiedBy>Mr R Boniface</cp:lastModifiedBy>
  <cp:revision>1</cp:revision>
  <dcterms:created xsi:type="dcterms:W3CDTF">2024-01-23T21:40:47Z</dcterms:created>
  <dcterms:modified xsi:type="dcterms:W3CDTF">2024-01-23T21:42:48Z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0x010100E896474B38BBC64AB914CD490E237088</vt:lpwstr>
  </property>
</Properties>
</file>