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2" r:id="rId4"/>
    <p:sldMasterId id="2147483694" r:id="rId5"/>
  </p:sldMasterIdLst>
  <p:notesMasterIdLst>
    <p:notesMasterId r:id="rId47"/>
  </p:notesMasterIdLst>
  <p:sldIdLst>
    <p:sldId id="257" r:id="rId6"/>
    <p:sldId id="259" r:id="rId7"/>
    <p:sldId id="260" r:id="rId8"/>
    <p:sldId id="258" r:id="rId9"/>
    <p:sldId id="261" r:id="rId10"/>
    <p:sldId id="267" r:id="rId11"/>
    <p:sldId id="268" r:id="rId12"/>
    <p:sldId id="262" r:id="rId13"/>
    <p:sldId id="263" r:id="rId14"/>
    <p:sldId id="264" r:id="rId15"/>
    <p:sldId id="265" r:id="rId16"/>
    <p:sldId id="266" r:id="rId17"/>
    <p:sldId id="292" r:id="rId18"/>
    <p:sldId id="283" r:id="rId19"/>
    <p:sldId id="293" r:id="rId20"/>
    <p:sldId id="284" r:id="rId21"/>
    <p:sldId id="285" r:id="rId22"/>
    <p:sldId id="271" r:id="rId23"/>
    <p:sldId id="277" r:id="rId24"/>
    <p:sldId id="278" r:id="rId25"/>
    <p:sldId id="279" r:id="rId26"/>
    <p:sldId id="280" r:id="rId27"/>
    <p:sldId id="281" r:id="rId28"/>
    <p:sldId id="282" r:id="rId29"/>
    <p:sldId id="272" r:id="rId30"/>
    <p:sldId id="273" r:id="rId31"/>
    <p:sldId id="274" r:id="rId32"/>
    <p:sldId id="275" r:id="rId33"/>
    <p:sldId id="276" r:id="rId34"/>
    <p:sldId id="294" r:id="rId35"/>
    <p:sldId id="295" r:id="rId36"/>
    <p:sldId id="286" r:id="rId37"/>
    <p:sldId id="287" r:id="rId38"/>
    <p:sldId id="288" r:id="rId39"/>
    <p:sldId id="289" r:id="rId40"/>
    <p:sldId id="290" r:id="rId41"/>
    <p:sldId id="291" r:id="rId42"/>
    <p:sldId id="296" r:id="rId43"/>
    <p:sldId id="297" r:id="rId44"/>
    <p:sldId id="298" r:id="rId45"/>
    <p:sldId id="2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73" d="100"/>
          <a:sy n="73"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78011-EC1B-4A66-A556-83AD50054F4F}" type="datetimeFigureOut">
              <a:rPr lang="en-GB" smtClean="0"/>
              <a:t>03/05/2022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70F01-8948-4CDD-BA64-8466191DD045}" type="slidenum">
              <a:rPr lang="en-GB" smtClean="0"/>
              <a:t>‹#›</a:t>
            </a:fld>
            <a:endParaRPr lang="en-GB"/>
          </a:p>
        </p:txBody>
      </p:sp>
    </p:spTree>
    <p:extLst>
      <p:ext uri="{BB962C8B-B14F-4D97-AF65-F5344CB8AC3E}">
        <p14:creationId xmlns:p14="http://schemas.microsoft.com/office/powerpoint/2010/main" val="414827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a:t>
            </a:r>
            <a:r>
              <a:rPr lang="en-GB" baseline="0" dirty="0" smtClean="0"/>
              <a:t> 2 min 50sec into the video since not doing potatoes </a:t>
            </a:r>
            <a:endParaRPr lang="en-GB" dirty="0"/>
          </a:p>
        </p:txBody>
      </p:sp>
      <p:sp>
        <p:nvSpPr>
          <p:cNvPr id="4" name="Slide Number Placeholder 3"/>
          <p:cNvSpPr>
            <a:spLocks noGrp="1"/>
          </p:cNvSpPr>
          <p:nvPr>
            <p:ph type="sldNum" sz="quarter" idx="10"/>
          </p:nvPr>
        </p:nvSpPr>
        <p:spPr/>
        <p:txBody>
          <a:bodyPr/>
          <a:lstStyle/>
          <a:p>
            <a:fld id="{AA489352-0C17-40DF-834F-4199D8A5C6F4}" type="slidenum">
              <a:rPr lang="en-GB" smtClean="0"/>
              <a:t>7</a:t>
            </a:fld>
            <a:endParaRPr lang="en-GB"/>
          </a:p>
        </p:txBody>
      </p:sp>
    </p:spTree>
    <p:extLst>
      <p:ext uri="{BB962C8B-B14F-4D97-AF65-F5344CB8AC3E}">
        <p14:creationId xmlns:p14="http://schemas.microsoft.com/office/powerpoint/2010/main" val="10092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table: oxygen produced</a:t>
            </a:r>
            <a:r>
              <a:rPr lang="en-GB" baseline="0" dirty="0"/>
              <a:t> every 10 seconds at temperatures 20, 30, 40, 50, 60</a:t>
            </a:r>
            <a:endParaRPr lang="en-US" dirty="0"/>
          </a:p>
        </p:txBody>
      </p:sp>
      <p:sp>
        <p:nvSpPr>
          <p:cNvPr id="4" name="Slide Number Placeholder 3"/>
          <p:cNvSpPr>
            <a:spLocks noGrp="1"/>
          </p:cNvSpPr>
          <p:nvPr>
            <p:ph type="sldNum" sz="quarter" idx="10"/>
          </p:nvPr>
        </p:nvSpPr>
        <p:spPr/>
        <p:txBody>
          <a:bodyPr/>
          <a:lstStyle/>
          <a:p>
            <a:fld id="{AA489352-0C17-40DF-834F-4199D8A5C6F4}" type="slidenum">
              <a:rPr lang="en-GB" smtClean="0"/>
              <a:t>8</a:t>
            </a:fld>
            <a:endParaRPr lang="en-GB"/>
          </a:p>
        </p:txBody>
      </p:sp>
    </p:spTree>
    <p:extLst>
      <p:ext uri="{BB962C8B-B14F-4D97-AF65-F5344CB8AC3E}">
        <p14:creationId xmlns:p14="http://schemas.microsoft.com/office/powerpoint/2010/main" val="323877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FC16D-5E57-4310-B2B9-E0C347B7C7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65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d7e366b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d7e366b3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36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d7e366b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d7e366b3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9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d7e366b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d7e366b3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35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d7e366b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d7e366b3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43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1EB5AF-51B6-4985-B786-F4198BE86BCC}"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292252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1EB5AF-51B6-4985-B786-F4198BE86BCC}"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147238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1EB5AF-51B6-4985-B786-F4198BE86BCC}"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393523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B90837-1876-454C-BEE7-38A05ADFD294}"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128099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B90837-1876-454C-BEE7-38A05ADFD294}"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3826527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B90837-1876-454C-BEE7-38A05ADFD294}"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302570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B90837-1876-454C-BEE7-38A05ADFD294}"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368218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B90837-1876-454C-BEE7-38A05ADFD294}" type="datetimeFigureOut">
              <a:rPr lang="en-GB" smtClean="0"/>
              <a:t>03/05/2022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203383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B90837-1876-454C-BEE7-38A05ADFD294}" type="datetimeFigureOut">
              <a:rPr lang="en-GB" smtClean="0"/>
              <a:t>03/05/2022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2713506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90837-1876-454C-BEE7-38A05ADFD294}" type="datetimeFigureOut">
              <a:rPr lang="en-GB" smtClean="0"/>
              <a:t>03/05/2022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3609403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90837-1876-454C-BEE7-38A05ADFD294}"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15297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1EB5AF-51B6-4985-B786-F4198BE86BCC}"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1510405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90837-1876-454C-BEE7-38A05ADFD294}"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104464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B90837-1876-454C-BEE7-38A05ADFD294}"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515798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B90837-1876-454C-BEE7-38A05ADFD294}"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F38B5-23F3-4E60-B5D4-0331554722F4}" type="slidenum">
              <a:rPr lang="en-GB" smtClean="0"/>
              <a:t>‹#›</a:t>
            </a:fld>
            <a:endParaRPr lang="en-GB"/>
          </a:p>
        </p:txBody>
      </p:sp>
    </p:spTree>
    <p:extLst>
      <p:ext uri="{BB962C8B-B14F-4D97-AF65-F5344CB8AC3E}">
        <p14:creationId xmlns:p14="http://schemas.microsoft.com/office/powerpoint/2010/main" val="180441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11967" y="1917533"/>
            <a:ext cx="10968000" cy="4252800"/>
          </a:xfrm>
          <a:prstGeom prst="rect">
            <a:avLst/>
          </a:prstGeom>
        </p:spPr>
        <p:txBody>
          <a:bodyPr spcFirstLastPara="1" wrap="square" lIns="0" tIns="0" rIns="0" bIns="0" anchor="t" anchorCtr="0">
            <a:noAutofit/>
          </a:bodyPr>
          <a:lstStyle>
            <a:lvl1pPr lvl="0" rtl="0">
              <a:spcBef>
                <a:spcPts val="0"/>
              </a:spcBef>
              <a:spcAft>
                <a:spcPts val="0"/>
              </a:spcAft>
              <a:buClr>
                <a:srgbClr val="4B3241"/>
              </a:buClr>
              <a:buSzPts val="6000"/>
              <a:buFont typeface="Montserrat SemiBold"/>
              <a:buNone/>
              <a:defRPr sz="4000" b="0">
                <a:solidFill>
                  <a:srgbClr val="4B3241"/>
                </a:solidFill>
                <a:latin typeface="Montserrat SemiBold"/>
                <a:ea typeface="Montserrat SemiBold"/>
                <a:cs typeface="Montserrat SemiBold"/>
                <a:sym typeface="Montserrat SemiBold"/>
              </a:defRPr>
            </a:lvl1pPr>
            <a:lvl2pPr lvl="1" algn="ctr" rtl="0">
              <a:spcBef>
                <a:spcPts val="0"/>
              </a:spcBef>
              <a:spcAft>
                <a:spcPts val="0"/>
              </a:spcAft>
              <a:buClr>
                <a:srgbClr val="4B3241"/>
              </a:buClr>
              <a:buSzPts val="7200"/>
              <a:buNone/>
              <a:defRPr sz="4800">
                <a:solidFill>
                  <a:srgbClr val="4B3241"/>
                </a:solidFill>
              </a:defRPr>
            </a:lvl2pPr>
            <a:lvl3pPr lvl="2" algn="ctr" rtl="0">
              <a:spcBef>
                <a:spcPts val="0"/>
              </a:spcBef>
              <a:spcAft>
                <a:spcPts val="0"/>
              </a:spcAft>
              <a:buClr>
                <a:srgbClr val="4B3241"/>
              </a:buClr>
              <a:buSzPts val="7200"/>
              <a:buNone/>
              <a:defRPr sz="4800">
                <a:solidFill>
                  <a:srgbClr val="4B3241"/>
                </a:solidFill>
              </a:defRPr>
            </a:lvl3pPr>
            <a:lvl4pPr lvl="3" algn="ctr" rtl="0">
              <a:spcBef>
                <a:spcPts val="0"/>
              </a:spcBef>
              <a:spcAft>
                <a:spcPts val="0"/>
              </a:spcAft>
              <a:buClr>
                <a:srgbClr val="4B3241"/>
              </a:buClr>
              <a:buSzPts val="7200"/>
              <a:buNone/>
              <a:defRPr sz="4800">
                <a:solidFill>
                  <a:srgbClr val="4B3241"/>
                </a:solidFill>
              </a:defRPr>
            </a:lvl4pPr>
            <a:lvl5pPr lvl="4" algn="ctr" rtl="0">
              <a:spcBef>
                <a:spcPts val="0"/>
              </a:spcBef>
              <a:spcAft>
                <a:spcPts val="0"/>
              </a:spcAft>
              <a:buClr>
                <a:srgbClr val="4B3241"/>
              </a:buClr>
              <a:buSzPts val="7200"/>
              <a:buNone/>
              <a:defRPr sz="4800">
                <a:solidFill>
                  <a:srgbClr val="4B3241"/>
                </a:solidFill>
              </a:defRPr>
            </a:lvl5pPr>
            <a:lvl6pPr lvl="5" algn="ctr" rtl="0">
              <a:spcBef>
                <a:spcPts val="0"/>
              </a:spcBef>
              <a:spcAft>
                <a:spcPts val="0"/>
              </a:spcAft>
              <a:buClr>
                <a:srgbClr val="4B3241"/>
              </a:buClr>
              <a:buSzPts val="7200"/>
              <a:buNone/>
              <a:defRPr sz="4800">
                <a:solidFill>
                  <a:srgbClr val="4B3241"/>
                </a:solidFill>
              </a:defRPr>
            </a:lvl6pPr>
            <a:lvl7pPr lvl="6" algn="ctr" rtl="0">
              <a:spcBef>
                <a:spcPts val="0"/>
              </a:spcBef>
              <a:spcAft>
                <a:spcPts val="0"/>
              </a:spcAft>
              <a:buClr>
                <a:srgbClr val="4B3241"/>
              </a:buClr>
              <a:buSzPts val="7200"/>
              <a:buNone/>
              <a:defRPr sz="4800">
                <a:solidFill>
                  <a:srgbClr val="4B3241"/>
                </a:solidFill>
              </a:defRPr>
            </a:lvl7pPr>
            <a:lvl8pPr lvl="7" algn="ctr" rtl="0">
              <a:spcBef>
                <a:spcPts val="0"/>
              </a:spcBef>
              <a:spcAft>
                <a:spcPts val="0"/>
              </a:spcAft>
              <a:buClr>
                <a:srgbClr val="4B3241"/>
              </a:buClr>
              <a:buSzPts val="7200"/>
              <a:buNone/>
              <a:defRPr sz="4800">
                <a:solidFill>
                  <a:srgbClr val="4B3241"/>
                </a:solidFill>
              </a:defRPr>
            </a:lvl8pPr>
            <a:lvl9pPr lvl="8" algn="ctr" rtl="0">
              <a:spcBef>
                <a:spcPts val="0"/>
              </a:spcBef>
              <a:spcAft>
                <a:spcPts val="0"/>
              </a:spcAft>
              <a:buClr>
                <a:srgbClr val="4B3241"/>
              </a:buClr>
              <a:buSzPts val="7200"/>
              <a:buNone/>
              <a:defRPr sz="4800">
                <a:solidFill>
                  <a:srgbClr val="4B3241"/>
                </a:solidFill>
              </a:defRPr>
            </a:lvl9pPr>
          </a:lstStyle>
          <a:p>
            <a:endParaRPr/>
          </a:p>
        </p:txBody>
      </p:sp>
      <p:sp>
        <p:nvSpPr>
          <p:cNvPr id="18" name="Google Shape;18;p3"/>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lvl1pPr lvl="0" rtl="0">
              <a:buNone/>
              <a:defRPr sz="1067">
                <a:solidFill>
                  <a:srgbClr val="4B3241"/>
                </a:solidFill>
                <a:latin typeface="Montserrat Medium"/>
                <a:ea typeface="Montserrat Medium"/>
                <a:cs typeface="Montserrat Medium"/>
                <a:sym typeface="Montserrat Medium"/>
              </a:defRPr>
            </a:lvl1pPr>
            <a:lvl2pPr lvl="1" rtl="0">
              <a:buNone/>
              <a:defRPr sz="1067">
                <a:solidFill>
                  <a:srgbClr val="4B3241"/>
                </a:solidFill>
                <a:latin typeface="Montserrat Medium"/>
                <a:ea typeface="Montserrat Medium"/>
                <a:cs typeface="Montserrat Medium"/>
                <a:sym typeface="Montserrat Medium"/>
              </a:defRPr>
            </a:lvl2pPr>
            <a:lvl3pPr lvl="2" rtl="0">
              <a:buNone/>
              <a:defRPr sz="1067">
                <a:solidFill>
                  <a:srgbClr val="4B3241"/>
                </a:solidFill>
                <a:latin typeface="Montserrat Medium"/>
                <a:ea typeface="Montserrat Medium"/>
                <a:cs typeface="Montserrat Medium"/>
                <a:sym typeface="Montserrat Medium"/>
              </a:defRPr>
            </a:lvl3pPr>
            <a:lvl4pPr lvl="3" rtl="0">
              <a:buNone/>
              <a:defRPr sz="1067">
                <a:solidFill>
                  <a:srgbClr val="4B3241"/>
                </a:solidFill>
                <a:latin typeface="Montserrat Medium"/>
                <a:ea typeface="Montserrat Medium"/>
                <a:cs typeface="Montserrat Medium"/>
                <a:sym typeface="Montserrat Medium"/>
              </a:defRPr>
            </a:lvl4pPr>
            <a:lvl5pPr lvl="4" rtl="0">
              <a:buNone/>
              <a:defRPr sz="1067">
                <a:solidFill>
                  <a:srgbClr val="4B3241"/>
                </a:solidFill>
                <a:latin typeface="Montserrat Medium"/>
                <a:ea typeface="Montserrat Medium"/>
                <a:cs typeface="Montserrat Medium"/>
                <a:sym typeface="Montserrat Medium"/>
              </a:defRPr>
            </a:lvl5pPr>
            <a:lvl6pPr lvl="5" rtl="0">
              <a:buNone/>
              <a:defRPr sz="1067">
                <a:solidFill>
                  <a:srgbClr val="4B3241"/>
                </a:solidFill>
                <a:latin typeface="Montserrat Medium"/>
                <a:ea typeface="Montserrat Medium"/>
                <a:cs typeface="Montserrat Medium"/>
                <a:sym typeface="Montserrat Medium"/>
              </a:defRPr>
            </a:lvl6pPr>
            <a:lvl7pPr lvl="6" rtl="0">
              <a:buNone/>
              <a:defRPr sz="1067">
                <a:solidFill>
                  <a:srgbClr val="4B3241"/>
                </a:solidFill>
                <a:latin typeface="Montserrat Medium"/>
                <a:ea typeface="Montserrat Medium"/>
                <a:cs typeface="Montserrat Medium"/>
                <a:sym typeface="Montserrat Medium"/>
              </a:defRPr>
            </a:lvl7pPr>
            <a:lvl8pPr lvl="7" rtl="0">
              <a:buNone/>
              <a:defRPr sz="1067">
                <a:solidFill>
                  <a:srgbClr val="4B3241"/>
                </a:solidFill>
                <a:latin typeface="Montserrat Medium"/>
                <a:ea typeface="Montserrat Medium"/>
                <a:cs typeface="Montserrat Medium"/>
                <a:sym typeface="Montserrat Medium"/>
              </a:defRPr>
            </a:lvl8pPr>
            <a:lvl9pPr lvl="8" rtl="0">
              <a:buNone/>
              <a:defRPr sz="1067">
                <a:solidFill>
                  <a:srgbClr val="4B3241"/>
                </a:solidFill>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pic>
        <p:nvPicPr>
          <p:cNvPr id="19" name="Google Shape;19;p3"/>
          <p:cNvPicPr preferRelativeResize="0"/>
          <p:nvPr/>
        </p:nvPicPr>
        <p:blipFill rotWithShape="1">
          <a:blip r:embed="rId2">
            <a:alphaModFix/>
          </a:blip>
          <a:srcRect l="9"/>
          <a:stretch/>
        </p:blipFill>
        <p:spPr>
          <a:xfrm>
            <a:off x="11605532" y="6003937"/>
            <a:ext cx="299234" cy="558903"/>
          </a:xfrm>
          <a:prstGeom prst="rect">
            <a:avLst/>
          </a:prstGeom>
          <a:noFill/>
          <a:ln>
            <a:noFill/>
          </a:ln>
        </p:spPr>
      </p:pic>
    </p:spTree>
    <p:extLst>
      <p:ext uri="{BB962C8B-B14F-4D97-AF65-F5344CB8AC3E}">
        <p14:creationId xmlns:p14="http://schemas.microsoft.com/office/powerpoint/2010/main" val="1339817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11967" y="593367"/>
            <a:ext cx="8800800" cy="10860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2" name="Google Shape;22;p4"/>
          <p:cNvSpPr txBox="1">
            <a:spLocks noGrp="1"/>
          </p:cNvSpPr>
          <p:nvPr>
            <p:ph type="body" idx="1"/>
          </p:nvPr>
        </p:nvSpPr>
        <p:spPr>
          <a:xfrm>
            <a:off x="611967" y="1679367"/>
            <a:ext cx="10968000" cy="4213000"/>
          </a:xfrm>
          <a:prstGeom prst="rect">
            <a:avLst/>
          </a:prstGeom>
        </p:spPr>
        <p:txBody>
          <a:bodyPr spcFirstLastPara="1" wrap="square" lIns="0" tIns="0" rIns="0" bIns="0" anchor="t" anchorCtr="0">
            <a:noAutofit/>
          </a:bodyPr>
          <a:lstStyle>
            <a:lvl1pPr marL="304815" lvl="0" indent="-287881">
              <a:spcBef>
                <a:spcPts val="0"/>
              </a:spcBef>
              <a:spcAft>
                <a:spcPts val="0"/>
              </a:spcAft>
              <a:buSzPts val="3200"/>
              <a:buChar char="●"/>
              <a:defRPr/>
            </a:lvl1pPr>
            <a:lvl2pPr marL="609630" lvl="1" indent="-287881">
              <a:spcBef>
                <a:spcPts val="1333"/>
              </a:spcBef>
              <a:spcAft>
                <a:spcPts val="0"/>
              </a:spcAft>
              <a:buSzPts val="3200"/>
              <a:buChar char="–"/>
              <a:defRPr/>
            </a:lvl2pPr>
            <a:lvl3pPr marL="914446" lvl="2" indent="-270947">
              <a:spcBef>
                <a:spcPts val="1333"/>
              </a:spcBef>
              <a:spcAft>
                <a:spcPts val="0"/>
              </a:spcAft>
              <a:buSzPts val="2800"/>
              <a:buChar char="–"/>
              <a:defRPr/>
            </a:lvl3pPr>
            <a:lvl4pPr marL="1219261" lvl="3" indent="-270947">
              <a:spcBef>
                <a:spcPts val="1067"/>
              </a:spcBef>
              <a:spcAft>
                <a:spcPts val="0"/>
              </a:spcAft>
              <a:buSzPts val="2800"/>
              <a:buChar char="–"/>
              <a:defRPr/>
            </a:lvl4pPr>
            <a:lvl5pPr marL="1524076" lvl="4" indent="-270947">
              <a:spcBef>
                <a:spcPts val="1067"/>
              </a:spcBef>
              <a:spcAft>
                <a:spcPts val="0"/>
              </a:spcAft>
              <a:buSzPts val="2800"/>
              <a:buChar char="–"/>
              <a:defRPr sz="1867"/>
            </a:lvl5pPr>
            <a:lvl6pPr marL="1828891" lvl="5" indent="-270947">
              <a:spcBef>
                <a:spcPts val="800"/>
              </a:spcBef>
              <a:spcAft>
                <a:spcPts val="0"/>
              </a:spcAft>
              <a:buSzPts val="2800"/>
              <a:buChar char="–"/>
              <a:defRPr/>
            </a:lvl6pPr>
            <a:lvl7pPr marL="2133707" lvl="6" indent="-270947">
              <a:spcBef>
                <a:spcPts val="800"/>
              </a:spcBef>
              <a:spcAft>
                <a:spcPts val="0"/>
              </a:spcAft>
              <a:buSzPts val="2800"/>
              <a:buChar char="–"/>
              <a:defRPr/>
            </a:lvl7pPr>
            <a:lvl8pPr marL="2438522" lvl="7" indent="-270947">
              <a:spcBef>
                <a:spcPts val="533"/>
              </a:spcBef>
              <a:spcAft>
                <a:spcPts val="0"/>
              </a:spcAft>
              <a:buSzPts val="2800"/>
              <a:buChar char="–"/>
              <a:defRPr/>
            </a:lvl8pPr>
            <a:lvl9pPr marL="2743337" lvl="8" indent="-270947">
              <a:spcBef>
                <a:spcPts val="533"/>
              </a:spcBef>
              <a:spcAft>
                <a:spcPts val="267"/>
              </a:spcAft>
              <a:buSzPts val="2800"/>
              <a:buChar char="–"/>
              <a:defRPr/>
            </a:lvl9pPr>
          </a:lstStyle>
          <a:p>
            <a:endParaRPr/>
          </a:p>
        </p:txBody>
      </p:sp>
      <p:sp>
        <p:nvSpPr>
          <p:cNvPr id="23" name="Google Shape;23;p4"/>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lvl1pPr lvl="0" rtl="0">
              <a:buNone/>
              <a:defRPr sz="1067">
                <a:latin typeface="Montserrat Medium"/>
                <a:ea typeface="Montserrat Medium"/>
                <a:cs typeface="Montserrat Medium"/>
                <a:sym typeface="Montserrat Medium"/>
              </a:defRPr>
            </a:lvl1pPr>
            <a:lvl2pPr lvl="1" rtl="0">
              <a:buNone/>
              <a:defRPr sz="1067">
                <a:latin typeface="Montserrat Medium"/>
                <a:ea typeface="Montserrat Medium"/>
                <a:cs typeface="Montserrat Medium"/>
                <a:sym typeface="Montserrat Medium"/>
              </a:defRPr>
            </a:lvl2pPr>
            <a:lvl3pPr lvl="2" rtl="0">
              <a:buNone/>
              <a:defRPr sz="1067">
                <a:latin typeface="Montserrat Medium"/>
                <a:ea typeface="Montserrat Medium"/>
                <a:cs typeface="Montserrat Medium"/>
                <a:sym typeface="Montserrat Medium"/>
              </a:defRPr>
            </a:lvl3pPr>
            <a:lvl4pPr lvl="3" rtl="0">
              <a:buNone/>
              <a:defRPr sz="1067">
                <a:latin typeface="Montserrat Medium"/>
                <a:ea typeface="Montserrat Medium"/>
                <a:cs typeface="Montserrat Medium"/>
                <a:sym typeface="Montserrat Medium"/>
              </a:defRPr>
            </a:lvl4pPr>
            <a:lvl5pPr lvl="4" rtl="0">
              <a:buNone/>
              <a:defRPr sz="1067">
                <a:latin typeface="Montserrat Medium"/>
                <a:ea typeface="Montserrat Medium"/>
                <a:cs typeface="Montserrat Medium"/>
                <a:sym typeface="Montserrat Medium"/>
              </a:defRPr>
            </a:lvl5pPr>
            <a:lvl6pPr lvl="5" rtl="0">
              <a:buNone/>
              <a:defRPr sz="1067">
                <a:latin typeface="Montserrat Medium"/>
                <a:ea typeface="Montserrat Medium"/>
                <a:cs typeface="Montserrat Medium"/>
                <a:sym typeface="Montserrat Medium"/>
              </a:defRPr>
            </a:lvl6pPr>
            <a:lvl7pPr lvl="6" rtl="0">
              <a:buNone/>
              <a:defRPr sz="1067">
                <a:latin typeface="Montserrat Medium"/>
                <a:ea typeface="Montserrat Medium"/>
                <a:cs typeface="Montserrat Medium"/>
                <a:sym typeface="Montserrat Medium"/>
              </a:defRPr>
            </a:lvl7pPr>
            <a:lvl8pPr lvl="7" rtl="0">
              <a:buNone/>
              <a:defRPr sz="1067">
                <a:latin typeface="Montserrat Medium"/>
                <a:ea typeface="Montserrat Medium"/>
                <a:cs typeface="Montserrat Medium"/>
                <a:sym typeface="Montserrat Medium"/>
              </a:defRPr>
            </a:lvl8pPr>
            <a:lvl9pPr lvl="8" rtl="0">
              <a:buNone/>
              <a:defRPr sz="1067">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32483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11967" y="593367"/>
            <a:ext cx="5268000" cy="10860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6" name="Google Shape;26;p5"/>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304815" lvl="0" indent="-287881">
              <a:spcBef>
                <a:spcPts val="0"/>
              </a:spcBef>
              <a:spcAft>
                <a:spcPts val="0"/>
              </a:spcAft>
              <a:buSzPts val="3200"/>
              <a:buChar char="●"/>
              <a:defRPr/>
            </a:lvl1pPr>
            <a:lvl2pPr marL="609630" lvl="1" indent="-287881">
              <a:spcBef>
                <a:spcPts val="1333"/>
              </a:spcBef>
              <a:spcAft>
                <a:spcPts val="0"/>
              </a:spcAft>
              <a:buSzPts val="3200"/>
              <a:buChar char="–"/>
              <a:defRPr/>
            </a:lvl2pPr>
            <a:lvl3pPr marL="914446" lvl="2" indent="-270947">
              <a:spcBef>
                <a:spcPts val="1333"/>
              </a:spcBef>
              <a:spcAft>
                <a:spcPts val="0"/>
              </a:spcAft>
              <a:buSzPts val="2800"/>
              <a:buChar char="–"/>
              <a:defRPr/>
            </a:lvl3pPr>
            <a:lvl4pPr marL="1219261" lvl="3" indent="-270947">
              <a:spcBef>
                <a:spcPts val="1067"/>
              </a:spcBef>
              <a:spcAft>
                <a:spcPts val="0"/>
              </a:spcAft>
              <a:buSzPts val="2800"/>
              <a:buChar char="–"/>
              <a:defRPr/>
            </a:lvl4pPr>
            <a:lvl5pPr marL="1524076" lvl="4" indent="-270947">
              <a:spcBef>
                <a:spcPts val="1067"/>
              </a:spcBef>
              <a:spcAft>
                <a:spcPts val="0"/>
              </a:spcAft>
              <a:buSzPts val="2800"/>
              <a:buChar char="–"/>
              <a:defRPr/>
            </a:lvl5pPr>
            <a:lvl6pPr marL="1828891" lvl="5" indent="-270947">
              <a:spcBef>
                <a:spcPts val="800"/>
              </a:spcBef>
              <a:spcAft>
                <a:spcPts val="0"/>
              </a:spcAft>
              <a:buSzPts val="2800"/>
              <a:buChar char="–"/>
              <a:defRPr/>
            </a:lvl6pPr>
            <a:lvl7pPr marL="2133707" lvl="6" indent="-270947">
              <a:spcBef>
                <a:spcPts val="800"/>
              </a:spcBef>
              <a:spcAft>
                <a:spcPts val="0"/>
              </a:spcAft>
              <a:buSzPts val="2800"/>
              <a:buChar char="–"/>
              <a:defRPr/>
            </a:lvl7pPr>
            <a:lvl8pPr marL="2438522" lvl="7" indent="-270947">
              <a:spcBef>
                <a:spcPts val="533"/>
              </a:spcBef>
              <a:spcAft>
                <a:spcPts val="0"/>
              </a:spcAft>
              <a:buSzPts val="2800"/>
              <a:buChar char="–"/>
              <a:defRPr/>
            </a:lvl8pPr>
            <a:lvl9pPr marL="2743337" lvl="8" indent="-270947">
              <a:spcBef>
                <a:spcPts val="533"/>
              </a:spcBef>
              <a:spcAft>
                <a:spcPts val="267"/>
              </a:spcAft>
              <a:buSzPts val="2800"/>
              <a:buChar char="–"/>
              <a:defRPr/>
            </a:lvl9pPr>
          </a:lstStyle>
          <a:p>
            <a:endParaRPr/>
          </a:p>
        </p:txBody>
      </p:sp>
      <p:sp>
        <p:nvSpPr>
          <p:cNvPr id="27" name="Google Shape;27;p5"/>
          <p:cNvSpPr txBox="1">
            <a:spLocks noGrp="1"/>
          </p:cNvSpPr>
          <p:nvPr>
            <p:ph type="body" idx="2"/>
          </p:nvPr>
        </p:nvSpPr>
        <p:spPr>
          <a:xfrm>
            <a:off x="6311967" y="1917533"/>
            <a:ext cx="5268000" cy="3974800"/>
          </a:xfrm>
          <a:prstGeom prst="rect">
            <a:avLst/>
          </a:prstGeom>
        </p:spPr>
        <p:txBody>
          <a:bodyPr spcFirstLastPara="1" wrap="square" lIns="0" tIns="0" rIns="0" bIns="0" anchor="t" anchorCtr="0">
            <a:noAutofit/>
          </a:bodyPr>
          <a:lstStyle>
            <a:lvl1pPr marL="304815" lvl="0" indent="-287881">
              <a:spcBef>
                <a:spcPts val="0"/>
              </a:spcBef>
              <a:spcAft>
                <a:spcPts val="0"/>
              </a:spcAft>
              <a:buSzPts val="3200"/>
              <a:buChar char="●"/>
              <a:defRPr/>
            </a:lvl1pPr>
            <a:lvl2pPr marL="609630" lvl="1" indent="-287881">
              <a:spcBef>
                <a:spcPts val="1333"/>
              </a:spcBef>
              <a:spcAft>
                <a:spcPts val="0"/>
              </a:spcAft>
              <a:buSzPts val="3200"/>
              <a:buChar char="–"/>
              <a:defRPr/>
            </a:lvl2pPr>
            <a:lvl3pPr marL="914446" lvl="2" indent="-270947">
              <a:spcBef>
                <a:spcPts val="1333"/>
              </a:spcBef>
              <a:spcAft>
                <a:spcPts val="0"/>
              </a:spcAft>
              <a:buSzPts val="2800"/>
              <a:buChar char="–"/>
              <a:defRPr/>
            </a:lvl3pPr>
            <a:lvl4pPr marL="1219261" lvl="3" indent="-270947">
              <a:spcBef>
                <a:spcPts val="1067"/>
              </a:spcBef>
              <a:spcAft>
                <a:spcPts val="0"/>
              </a:spcAft>
              <a:buSzPts val="2800"/>
              <a:buChar char="–"/>
              <a:defRPr/>
            </a:lvl4pPr>
            <a:lvl5pPr marL="1524076" lvl="4" indent="-270947">
              <a:spcBef>
                <a:spcPts val="1067"/>
              </a:spcBef>
              <a:spcAft>
                <a:spcPts val="0"/>
              </a:spcAft>
              <a:buSzPts val="2800"/>
              <a:buChar char="–"/>
              <a:defRPr/>
            </a:lvl5pPr>
            <a:lvl6pPr marL="1828891" lvl="5" indent="-270947">
              <a:spcBef>
                <a:spcPts val="800"/>
              </a:spcBef>
              <a:spcAft>
                <a:spcPts val="0"/>
              </a:spcAft>
              <a:buSzPts val="2800"/>
              <a:buChar char="–"/>
              <a:defRPr/>
            </a:lvl6pPr>
            <a:lvl7pPr marL="2133707" lvl="6" indent="-270947">
              <a:spcBef>
                <a:spcPts val="800"/>
              </a:spcBef>
              <a:spcAft>
                <a:spcPts val="0"/>
              </a:spcAft>
              <a:buSzPts val="2800"/>
              <a:buChar char="–"/>
              <a:defRPr/>
            </a:lvl7pPr>
            <a:lvl8pPr marL="2438522" lvl="7" indent="-270947">
              <a:spcBef>
                <a:spcPts val="533"/>
              </a:spcBef>
              <a:spcAft>
                <a:spcPts val="0"/>
              </a:spcAft>
              <a:buSzPts val="2800"/>
              <a:buChar char="–"/>
              <a:defRPr/>
            </a:lvl8pPr>
            <a:lvl9pPr marL="2743337" lvl="8" indent="-270947">
              <a:spcBef>
                <a:spcPts val="533"/>
              </a:spcBef>
              <a:spcAft>
                <a:spcPts val="267"/>
              </a:spcAft>
              <a:buSzPts val="2800"/>
              <a:buChar char="–"/>
              <a:defRPr/>
            </a:lvl9pPr>
          </a:lstStyle>
          <a:p>
            <a:endParaRPr/>
          </a:p>
        </p:txBody>
      </p:sp>
      <p:sp>
        <p:nvSpPr>
          <p:cNvPr id="28" name="Google Shape;28;p5"/>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lvl1pPr lvl="0" rtl="0">
              <a:buNone/>
              <a:defRPr sz="1067">
                <a:latin typeface="Montserrat Medium"/>
                <a:ea typeface="Montserrat Medium"/>
                <a:cs typeface="Montserrat Medium"/>
                <a:sym typeface="Montserrat Medium"/>
              </a:defRPr>
            </a:lvl1pPr>
            <a:lvl2pPr lvl="1" rtl="0">
              <a:buNone/>
              <a:defRPr sz="1067">
                <a:latin typeface="Montserrat Medium"/>
                <a:ea typeface="Montserrat Medium"/>
                <a:cs typeface="Montserrat Medium"/>
                <a:sym typeface="Montserrat Medium"/>
              </a:defRPr>
            </a:lvl2pPr>
            <a:lvl3pPr lvl="2" rtl="0">
              <a:buNone/>
              <a:defRPr sz="1067">
                <a:latin typeface="Montserrat Medium"/>
                <a:ea typeface="Montserrat Medium"/>
                <a:cs typeface="Montserrat Medium"/>
                <a:sym typeface="Montserrat Medium"/>
              </a:defRPr>
            </a:lvl3pPr>
            <a:lvl4pPr lvl="3" rtl="0">
              <a:buNone/>
              <a:defRPr sz="1067">
                <a:latin typeface="Montserrat Medium"/>
                <a:ea typeface="Montserrat Medium"/>
                <a:cs typeface="Montserrat Medium"/>
                <a:sym typeface="Montserrat Medium"/>
              </a:defRPr>
            </a:lvl4pPr>
            <a:lvl5pPr lvl="4" rtl="0">
              <a:buNone/>
              <a:defRPr sz="1067">
                <a:latin typeface="Montserrat Medium"/>
                <a:ea typeface="Montserrat Medium"/>
                <a:cs typeface="Montserrat Medium"/>
                <a:sym typeface="Montserrat Medium"/>
              </a:defRPr>
            </a:lvl5pPr>
            <a:lvl6pPr lvl="5" rtl="0">
              <a:buNone/>
              <a:defRPr sz="1067">
                <a:latin typeface="Montserrat Medium"/>
                <a:ea typeface="Montserrat Medium"/>
                <a:cs typeface="Montserrat Medium"/>
                <a:sym typeface="Montserrat Medium"/>
              </a:defRPr>
            </a:lvl6pPr>
            <a:lvl7pPr lvl="6" rtl="0">
              <a:buNone/>
              <a:defRPr sz="1067">
                <a:latin typeface="Montserrat Medium"/>
                <a:ea typeface="Montserrat Medium"/>
                <a:cs typeface="Montserrat Medium"/>
                <a:sym typeface="Montserrat Medium"/>
              </a:defRPr>
            </a:lvl7pPr>
            <a:lvl8pPr lvl="7" rtl="0">
              <a:buNone/>
              <a:defRPr sz="1067">
                <a:latin typeface="Montserrat Medium"/>
                <a:ea typeface="Montserrat Medium"/>
                <a:cs typeface="Montserrat Medium"/>
                <a:sym typeface="Montserrat Medium"/>
              </a:defRPr>
            </a:lvl8pPr>
            <a:lvl9pPr lvl="8" rtl="0">
              <a:buNone/>
              <a:defRPr sz="1067">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sp>
        <p:nvSpPr>
          <p:cNvPr id="29" name="Google Shape;29;p5"/>
          <p:cNvSpPr txBox="1">
            <a:spLocks noGrp="1"/>
          </p:cNvSpPr>
          <p:nvPr>
            <p:ph type="title" idx="3"/>
          </p:nvPr>
        </p:nvSpPr>
        <p:spPr>
          <a:xfrm>
            <a:off x="6311967" y="593367"/>
            <a:ext cx="5268000" cy="10860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Tree>
    <p:extLst>
      <p:ext uri="{BB962C8B-B14F-4D97-AF65-F5344CB8AC3E}">
        <p14:creationId xmlns:p14="http://schemas.microsoft.com/office/powerpoint/2010/main" val="3875802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mparison slide with three elements">
  <p:cSld name="Comparison slide with three elemen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611967" y="593367"/>
            <a:ext cx="8800800" cy="1086000"/>
          </a:xfrm>
          <a:prstGeom prst="rect">
            <a:avLst/>
          </a:prstGeom>
        </p:spPr>
        <p:txBody>
          <a:bodyPr spcFirstLastPara="1" wrap="square" lIns="0" tIns="0" rIns="0" bIns="0" anchor="t" anchorCtr="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35" name="Google Shape;35;p7"/>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lvl1pPr lvl="0" rtl="0">
              <a:buNone/>
              <a:defRPr sz="1067">
                <a:latin typeface="Montserrat Medium"/>
                <a:ea typeface="Montserrat Medium"/>
                <a:cs typeface="Montserrat Medium"/>
                <a:sym typeface="Montserrat Medium"/>
              </a:defRPr>
            </a:lvl1pPr>
            <a:lvl2pPr lvl="1" rtl="0">
              <a:buNone/>
              <a:defRPr sz="1067">
                <a:latin typeface="Montserrat Medium"/>
                <a:ea typeface="Montserrat Medium"/>
                <a:cs typeface="Montserrat Medium"/>
                <a:sym typeface="Montserrat Medium"/>
              </a:defRPr>
            </a:lvl2pPr>
            <a:lvl3pPr lvl="2" rtl="0">
              <a:buNone/>
              <a:defRPr sz="1067">
                <a:latin typeface="Montserrat Medium"/>
                <a:ea typeface="Montserrat Medium"/>
                <a:cs typeface="Montserrat Medium"/>
                <a:sym typeface="Montserrat Medium"/>
              </a:defRPr>
            </a:lvl3pPr>
            <a:lvl4pPr lvl="3" rtl="0">
              <a:buNone/>
              <a:defRPr sz="1067">
                <a:latin typeface="Montserrat Medium"/>
                <a:ea typeface="Montserrat Medium"/>
                <a:cs typeface="Montserrat Medium"/>
                <a:sym typeface="Montserrat Medium"/>
              </a:defRPr>
            </a:lvl4pPr>
            <a:lvl5pPr lvl="4" rtl="0">
              <a:buNone/>
              <a:defRPr sz="1067">
                <a:latin typeface="Montserrat Medium"/>
                <a:ea typeface="Montserrat Medium"/>
                <a:cs typeface="Montserrat Medium"/>
                <a:sym typeface="Montserrat Medium"/>
              </a:defRPr>
            </a:lvl5pPr>
            <a:lvl6pPr lvl="5" rtl="0">
              <a:buNone/>
              <a:defRPr sz="1067">
                <a:latin typeface="Montserrat Medium"/>
                <a:ea typeface="Montserrat Medium"/>
                <a:cs typeface="Montserrat Medium"/>
                <a:sym typeface="Montserrat Medium"/>
              </a:defRPr>
            </a:lvl6pPr>
            <a:lvl7pPr lvl="6" rtl="0">
              <a:buNone/>
              <a:defRPr sz="1067">
                <a:latin typeface="Montserrat Medium"/>
                <a:ea typeface="Montserrat Medium"/>
                <a:cs typeface="Montserrat Medium"/>
                <a:sym typeface="Montserrat Medium"/>
              </a:defRPr>
            </a:lvl7pPr>
            <a:lvl8pPr lvl="7" rtl="0">
              <a:buNone/>
              <a:defRPr sz="1067">
                <a:latin typeface="Montserrat Medium"/>
                <a:ea typeface="Montserrat Medium"/>
                <a:cs typeface="Montserrat Medium"/>
                <a:sym typeface="Montserrat Medium"/>
              </a:defRPr>
            </a:lvl8pPr>
            <a:lvl9pPr lvl="8" rtl="0">
              <a:buNone/>
              <a:defRPr sz="1067">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sp>
        <p:nvSpPr>
          <p:cNvPr id="36" name="Google Shape;36;p7"/>
          <p:cNvSpPr txBox="1">
            <a:spLocks noGrp="1"/>
          </p:cNvSpPr>
          <p:nvPr>
            <p:ph type="subTitle" idx="1"/>
          </p:nvPr>
        </p:nvSpPr>
        <p:spPr>
          <a:xfrm>
            <a:off x="611967" y="2509500"/>
            <a:ext cx="3447200" cy="604400"/>
          </a:xfrm>
          <a:prstGeom prst="rect">
            <a:avLst/>
          </a:prstGeom>
          <a:solidFill>
            <a:schemeClr val="accent1"/>
          </a:solidFill>
        </p:spPr>
        <p:txBody>
          <a:bodyPr spcFirstLastPara="1" wrap="square" lIns="182850" tIns="180000" rIns="182850" bIns="182850" anchor="t" anchorCtr="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7" name="Google Shape;37;p7"/>
          <p:cNvSpPr txBox="1">
            <a:spLocks noGrp="1"/>
          </p:cNvSpPr>
          <p:nvPr>
            <p:ph type="body" idx="2"/>
          </p:nvPr>
        </p:nvSpPr>
        <p:spPr>
          <a:xfrm>
            <a:off x="611967" y="3323500"/>
            <a:ext cx="3447200" cy="2568800"/>
          </a:xfrm>
          <a:prstGeom prst="rect">
            <a:avLst/>
          </a:prstGeom>
          <a:ln w="9525" cap="flat" cmpd="sng">
            <a:solidFill>
              <a:srgbClr val="999999"/>
            </a:solidFill>
            <a:prstDash val="solid"/>
            <a:round/>
            <a:headEnd type="none" w="sm" len="sm"/>
            <a:tailEnd type="none" w="sm" len="sm"/>
          </a:ln>
        </p:spPr>
        <p:txBody>
          <a:bodyPr spcFirstLastPara="1" wrap="square" lIns="182850" tIns="180000" rIns="182850" bIns="182850" anchor="t" anchorCtr="0">
            <a:noAutofit/>
          </a:bodyPr>
          <a:lstStyle>
            <a:lvl1pPr marL="304815" lvl="0" indent="-270947">
              <a:lnSpc>
                <a:spcPct val="115000"/>
              </a:lnSpc>
              <a:spcBef>
                <a:spcPts val="0"/>
              </a:spcBef>
              <a:spcAft>
                <a:spcPts val="0"/>
              </a:spcAft>
              <a:buSzPts val="2800"/>
              <a:buChar char="●"/>
              <a:defRPr sz="1867"/>
            </a:lvl1pPr>
            <a:lvl2pPr marL="609630" lvl="1" indent="-270947">
              <a:lnSpc>
                <a:spcPct val="115000"/>
              </a:lnSpc>
              <a:spcBef>
                <a:spcPts val="800"/>
              </a:spcBef>
              <a:spcAft>
                <a:spcPts val="0"/>
              </a:spcAft>
              <a:buSzPts val="2800"/>
              <a:buChar char="–"/>
              <a:defRPr sz="1867"/>
            </a:lvl2pPr>
            <a:lvl3pPr marL="914446" lvl="2" indent="-270947">
              <a:lnSpc>
                <a:spcPct val="115000"/>
              </a:lnSpc>
              <a:spcBef>
                <a:spcPts val="800"/>
              </a:spcBef>
              <a:spcAft>
                <a:spcPts val="0"/>
              </a:spcAft>
              <a:buSzPts val="2800"/>
              <a:buChar char="–"/>
              <a:defRPr/>
            </a:lvl3pPr>
            <a:lvl4pPr marL="1219261" lvl="3" indent="-270947">
              <a:lnSpc>
                <a:spcPct val="115000"/>
              </a:lnSpc>
              <a:spcBef>
                <a:spcPts val="800"/>
              </a:spcBef>
              <a:spcAft>
                <a:spcPts val="0"/>
              </a:spcAft>
              <a:buSzPts val="2800"/>
              <a:buChar char="–"/>
              <a:defRPr/>
            </a:lvl4pPr>
            <a:lvl5pPr marL="1524076" lvl="4" indent="-270947">
              <a:lnSpc>
                <a:spcPct val="115000"/>
              </a:lnSpc>
              <a:spcBef>
                <a:spcPts val="800"/>
              </a:spcBef>
              <a:spcAft>
                <a:spcPts val="0"/>
              </a:spcAft>
              <a:buSzPts val="2800"/>
              <a:buChar char="–"/>
              <a:defRPr/>
            </a:lvl5pPr>
            <a:lvl6pPr marL="1828891" lvl="5" indent="-270947">
              <a:lnSpc>
                <a:spcPct val="115000"/>
              </a:lnSpc>
              <a:spcBef>
                <a:spcPts val="800"/>
              </a:spcBef>
              <a:spcAft>
                <a:spcPts val="0"/>
              </a:spcAft>
              <a:buSzPts val="2800"/>
              <a:buChar char="–"/>
              <a:defRPr/>
            </a:lvl6pPr>
            <a:lvl7pPr marL="2133707" lvl="6" indent="-270947">
              <a:lnSpc>
                <a:spcPct val="115000"/>
              </a:lnSpc>
              <a:spcBef>
                <a:spcPts val="800"/>
              </a:spcBef>
              <a:spcAft>
                <a:spcPts val="0"/>
              </a:spcAft>
              <a:buSzPts val="2800"/>
              <a:buChar char="–"/>
              <a:defRPr/>
            </a:lvl7pPr>
            <a:lvl8pPr marL="2438522" lvl="7" indent="-270947">
              <a:lnSpc>
                <a:spcPct val="115000"/>
              </a:lnSpc>
              <a:spcBef>
                <a:spcPts val="800"/>
              </a:spcBef>
              <a:spcAft>
                <a:spcPts val="0"/>
              </a:spcAft>
              <a:buSzPts val="2800"/>
              <a:buChar char="–"/>
              <a:defRPr/>
            </a:lvl8pPr>
            <a:lvl9pPr marL="2743337" lvl="8" indent="-270947">
              <a:lnSpc>
                <a:spcPct val="115000"/>
              </a:lnSpc>
              <a:spcBef>
                <a:spcPts val="800"/>
              </a:spcBef>
              <a:spcAft>
                <a:spcPts val="800"/>
              </a:spcAft>
              <a:buSzPts val="2800"/>
              <a:buChar char="–"/>
              <a:defRPr/>
            </a:lvl9pPr>
          </a:lstStyle>
          <a:p>
            <a:endParaRPr/>
          </a:p>
        </p:txBody>
      </p:sp>
      <p:sp>
        <p:nvSpPr>
          <p:cNvPr id="38" name="Google Shape;38;p7"/>
          <p:cNvSpPr txBox="1">
            <a:spLocks noGrp="1"/>
          </p:cNvSpPr>
          <p:nvPr>
            <p:ph type="subTitle" idx="3"/>
          </p:nvPr>
        </p:nvSpPr>
        <p:spPr>
          <a:xfrm>
            <a:off x="4372400" y="2509500"/>
            <a:ext cx="3447200" cy="6044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body" idx="4"/>
          </p:nvPr>
        </p:nvSpPr>
        <p:spPr>
          <a:xfrm>
            <a:off x="4372400" y="3323500"/>
            <a:ext cx="3447200" cy="2568800"/>
          </a:xfrm>
          <a:prstGeom prst="rect">
            <a:avLst/>
          </a:prstGeom>
          <a:ln w="9525" cap="flat" cmpd="sng">
            <a:solidFill>
              <a:srgbClr val="999999"/>
            </a:solidFill>
            <a:prstDash val="solid"/>
            <a:round/>
            <a:headEnd type="none" w="sm" len="sm"/>
            <a:tailEnd type="none" w="sm" len="sm"/>
          </a:ln>
        </p:spPr>
        <p:txBody>
          <a:bodyPr spcFirstLastPara="1" wrap="square" lIns="182850" tIns="180000" rIns="182850" bIns="182850" anchor="t" anchorCtr="0">
            <a:noAutofit/>
          </a:bodyPr>
          <a:lstStyle>
            <a:lvl1pPr marL="304815" lvl="0" indent="-270947" rtl="0">
              <a:lnSpc>
                <a:spcPct val="115000"/>
              </a:lnSpc>
              <a:spcBef>
                <a:spcPts val="0"/>
              </a:spcBef>
              <a:spcAft>
                <a:spcPts val="0"/>
              </a:spcAft>
              <a:buSzPts val="2800"/>
              <a:buChar char="●"/>
              <a:defRPr sz="1867"/>
            </a:lvl1pPr>
            <a:lvl2pPr marL="609630" lvl="1" indent="-270947" rtl="0">
              <a:lnSpc>
                <a:spcPct val="115000"/>
              </a:lnSpc>
              <a:spcBef>
                <a:spcPts val="800"/>
              </a:spcBef>
              <a:spcAft>
                <a:spcPts val="0"/>
              </a:spcAft>
              <a:buSzPts val="2800"/>
              <a:buChar char="–"/>
              <a:defRPr sz="1867"/>
            </a:lvl2pPr>
            <a:lvl3pPr marL="914446" lvl="2" indent="-270947" rtl="0">
              <a:lnSpc>
                <a:spcPct val="115000"/>
              </a:lnSpc>
              <a:spcBef>
                <a:spcPts val="800"/>
              </a:spcBef>
              <a:spcAft>
                <a:spcPts val="0"/>
              </a:spcAft>
              <a:buSzPts val="2800"/>
              <a:buChar char="–"/>
              <a:defRPr/>
            </a:lvl3pPr>
            <a:lvl4pPr marL="1219261" lvl="3" indent="-270947" rtl="0">
              <a:lnSpc>
                <a:spcPct val="115000"/>
              </a:lnSpc>
              <a:spcBef>
                <a:spcPts val="800"/>
              </a:spcBef>
              <a:spcAft>
                <a:spcPts val="0"/>
              </a:spcAft>
              <a:buSzPts val="2800"/>
              <a:buChar char="–"/>
              <a:defRPr/>
            </a:lvl4pPr>
            <a:lvl5pPr marL="1524076" lvl="4" indent="-270947" rtl="0">
              <a:lnSpc>
                <a:spcPct val="115000"/>
              </a:lnSpc>
              <a:spcBef>
                <a:spcPts val="800"/>
              </a:spcBef>
              <a:spcAft>
                <a:spcPts val="0"/>
              </a:spcAft>
              <a:buSzPts val="2800"/>
              <a:buChar char="–"/>
              <a:defRPr/>
            </a:lvl5pPr>
            <a:lvl6pPr marL="1828891" lvl="5" indent="-270947" rtl="0">
              <a:lnSpc>
                <a:spcPct val="115000"/>
              </a:lnSpc>
              <a:spcBef>
                <a:spcPts val="800"/>
              </a:spcBef>
              <a:spcAft>
                <a:spcPts val="0"/>
              </a:spcAft>
              <a:buSzPts val="2800"/>
              <a:buChar char="–"/>
              <a:defRPr/>
            </a:lvl6pPr>
            <a:lvl7pPr marL="2133707" lvl="6" indent="-270947" rtl="0">
              <a:lnSpc>
                <a:spcPct val="115000"/>
              </a:lnSpc>
              <a:spcBef>
                <a:spcPts val="800"/>
              </a:spcBef>
              <a:spcAft>
                <a:spcPts val="0"/>
              </a:spcAft>
              <a:buSzPts val="2800"/>
              <a:buChar char="–"/>
              <a:defRPr/>
            </a:lvl7pPr>
            <a:lvl8pPr marL="2438522" lvl="7" indent="-270947" rtl="0">
              <a:lnSpc>
                <a:spcPct val="115000"/>
              </a:lnSpc>
              <a:spcBef>
                <a:spcPts val="800"/>
              </a:spcBef>
              <a:spcAft>
                <a:spcPts val="0"/>
              </a:spcAft>
              <a:buSzPts val="2800"/>
              <a:buChar char="–"/>
              <a:defRPr/>
            </a:lvl8pPr>
            <a:lvl9pPr marL="2743337" lvl="8" indent="-270947" rtl="0">
              <a:lnSpc>
                <a:spcPct val="115000"/>
              </a:lnSpc>
              <a:spcBef>
                <a:spcPts val="800"/>
              </a:spcBef>
              <a:spcAft>
                <a:spcPts val="800"/>
              </a:spcAft>
              <a:buSzPts val="2800"/>
              <a:buChar char="–"/>
              <a:defRPr/>
            </a:lvl9pPr>
          </a:lstStyle>
          <a:p>
            <a:endParaRPr/>
          </a:p>
        </p:txBody>
      </p:sp>
      <p:sp>
        <p:nvSpPr>
          <p:cNvPr id="40" name="Google Shape;40;p7"/>
          <p:cNvSpPr txBox="1">
            <a:spLocks noGrp="1"/>
          </p:cNvSpPr>
          <p:nvPr>
            <p:ph type="subTitle" idx="5"/>
          </p:nvPr>
        </p:nvSpPr>
        <p:spPr>
          <a:xfrm>
            <a:off x="8132833" y="2509500"/>
            <a:ext cx="3447200" cy="6044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 name="Google Shape;41;p7"/>
          <p:cNvSpPr txBox="1">
            <a:spLocks noGrp="1"/>
          </p:cNvSpPr>
          <p:nvPr>
            <p:ph type="body" idx="6"/>
          </p:nvPr>
        </p:nvSpPr>
        <p:spPr>
          <a:xfrm>
            <a:off x="8132833" y="3323500"/>
            <a:ext cx="3447200" cy="2568800"/>
          </a:xfrm>
          <a:prstGeom prst="rect">
            <a:avLst/>
          </a:prstGeom>
          <a:ln w="9525" cap="flat" cmpd="sng">
            <a:solidFill>
              <a:srgbClr val="999999"/>
            </a:solidFill>
            <a:prstDash val="solid"/>
            <a:round/>
            <a:headEnd type="none" w="sm" len="sm"/>
            <a:tailEnd type="none" w="sm" len="sm"/>
          </a:ln>
        </p:spPr>
        <p:txBody>
          <a:bodyPr spcFirstLastPara="1" wrap="square" lIns="182850" tIns="180000" rIns="182850" bIns="182850" anchor="t" anchorCtr="0">
            <a:noAutofit/>
          </a:bodyPr>
          <a:lstStyle>
            <a:lvl1pPr marL="304815" lvl="0" indent="-270947" rtl="0">
              <a:lnSpc>
                <a:spcPct val="115000"/>
              </a:lnSpc>
              <a:spcBef>
                <a:spcPts val="0"/>
              </a:spcBef>
              <a:spcAft>
                <a:spcPts val="0"/>
              </a:spcAft>
              <a:buSzPts val="2800"/>
              <a:buChar char="●"/>
              <a:defRPr sz="1867"/>
            </a:lvl1pPr>
            <a:lvl2pPr marL="609630" lvl="1" indent="-270947" rtl="0">
              <a:lnSpc>
                <a:spcPct val="115000"/>
              </a:lnSpc>
              <a:spcBef>
                <a:spcPts val="800"/>
              </a:spcBef>
              <a:spcAft>
                <a:spcPts val="0"/>
              </a:spcAft>
              <a:buSzPts val="2800"/>
              <a:buChar char="–"/>
              <a:defRPr sz="1867"/>
            </a:lvl2pPr>
            <a:lvl3pPr marL="914446" lvl="2" indent="-270947" rtl="0">
              <a:lnSpc>
                <a:spcPct val="115000"/>
              </a:lnSpc>
              <a:spcBef>
                <a:spcPts val="800"/>
              </a:spcBef>
              <a:spcAft>
                <a:spcPts val="0"/>
              </a:spcAft>
              <a:buSzPts val="2800"/>
              <a:buChar char="–"/>
              <a:defRPr/>
            </a:lvl3pPr>
            <a:lvl4pPr marL="1219261" lvl="3" indent="-270947" rtl="0">
              <a:lnSpc>
                <a:spcPct val="115000"/>
              </a:lnSpc>
              <a:spcBef>
                <a:spcPts val="800"/>
              </a:spcBef>
              <a:spcAft>
                <a:spcPts val="0"/>
              </a:spcAft>
              <a:buSzPts val="2800"/>
              <a:buChar char="–"/>
              <a:defRPr/>
            </a:lvl4pPr>
            <a:lvl5pPr marL="1524076" lvl="4" indent="-270947" rtl="0">
              <a:lnSpc>
                <a:spcPct val="115000"/>
              </a:lnSpc>
              <a:spcBef>
                <a:spcPts val="800"/>
              </a:spcBef>
              <a:spcAft>
                <a:spcPts val="0"/>
              </a:spcAft>
              <a:buSzPts val="2800"/>
              <a:buChar char="–"/>
              <a:defRPr/>
            </a:lvl5pPr>
            <a:lvl6pPr marL="1828891" lvl="5" indent="-270947" rtl="0">
              <a:lnSpc>
                <a:spcPct val="115000"/>
              </a:lnSpc>
              <a:spcBef>
                <a:spcPts val="800"/>
              </a:spcBef>
              <a:spcAft>
                <a:spcPts val="0"/>
              </a:spcAft>
              <a:buSzPts val="2800"/>
              <a:buChar char="–"/>
              <a:defRPr/>
            </a:lvl6pPr>
            <a:lvl7pPr marL="2133707" lvl="6" indent="-270947" rtl="0">
              <a:lnSpc>
                <a:spcPct val="115000"/>
              </a:lnSpc>
              <a:spcBef>
                <a:spcPts val="800"/>
              </a:spcBef>
              <a:spcAft>
                <a:spcPts val="0"/>
              </a:spcAft>
              <a:buSzPts val="2800"/>
              <a:buChar char="–"/>
              <a:defRPr/>
            </a:lvl7pPr>
            <a:lvl8pPr marL="2438522" lvl="7" indent="-270947" rtl="0">
              <a:lnSpc>
                <a:spcPct val="115000"/>
              </a:lnSpc>
              <a:spcBef>
                <a:spcPts val="800"/>
              </a:spcBef>
              <a:spcAft>
                <a:spcPts val="0"/>
              </a:spcAft>
              <a:buSzPts val="2800"/>
              <a:buChar char="–"/>
              <a:defRPr/>
            </a:lvl8pPr>
            <a:lvl9pPr marL="2743337" lvl="8" indent="-270947" rtl="0">
              <a:lnSpc>
                <a:spcPct val="115000"/>
              </a:lnSpc>
              <a:spcBef>
                <a:spcPts val="800"/>
              </a:spcBef>
              <a:spcAft>
                <a:spcPts val="800"/>
              </a:spcAft>
              <a:buSzPts val="2800"/>
              <a:buChar char="–"/>
              <a:defRPr/>
            </a:lvl9pPr>
          </a:lstStyle>
          <a:p>
            <a:endParaRPr/>
          </a:p>
        </p:txBody>
      </p:sp>
    </p:spTree>
    <p:extLst>
      <p:ext uri="{BB962C8B-B14F-4D97-AF65-F5344CB8AC3E}">
        <p14:creationId xmlns:p14="http://schemas.microsoft.com/office/powerpoint/2010/main" val="234148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tting tasks">
  <p:cSld name="Setting tasks">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11967" y="593367"/>
            <a:ext cx="8800800" cy="10860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44" name="Google Shape;44;p8"/>
          <p:cNvSpPr txBox="1">
            <a:spLocks noGrp="1"/>
          </p:cNvSpPr>
          <p:nvPr>
            <p:ph type="subTitle" idx="1"/>
          </p:nvPr>
        </p:nvSpPr>
        <p:spPr>
          <a:xfrm>
            <a:off x="611967" y="1917533"/>
            <a:ext cx="4171200" cy="6044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ubTitle" idx="2"/>
          </p:nvPr>
        </p:nvSpPr>
        <p:spPr>
          <a:xfrm>
            <a:off x="7407633" y="3561600"/>
            <a:ext cx="4172400" cy="526000"/>
          </a:xfrm>
          <a:prstGeom prst="rect">
            <a:avLst/>
          </a:prstGeom>
          <a:solidFill>
            <a:schemeClr val="accent5"/>
          </a:solidFill>
        </p:spPr>
        <p:txBody>
          <a:bodyPr spcFirstLastPara="1" wrap="square" lIns="182850" tIns="180000" rIns="182850" bIns="182850" anchor="t" anchorCtr="0">
            <a:noAutofit/>
          </a:bodyPr>
          <a:lstStyle>
            <a:lvl1pPr lvl="0" rtl="0">
              <a:spcBef>
                <a:spcPts val="0"/>
              </a:spcBef>
              <a:spcAft>
                <a:spcPts val="0"/>
              </a:spcAft>
              <a:buNone/>
              <a:defRPr sz="1867" b="1">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46" name="Google Shape;46;p8"/>
          <p:cNvSpPr txBox="1">
            <a:spLocks noGrp="1"/>
          </p:cNvSpPr>
          <p:nvPr>
            <p:ph type="body" idx="3"/>
          </p:nvPr>
        </p:nvSpPr>
        <p:spPr>
          <a:xfrm>
            <a:off x="611967" y="2760100"/>
            <a:ext cx="5268000" cy="702000"/>
          </a:xfrm>
          <a:prstGeom prst="rect">
            <a:avLst/>
          </a:prstGeom>
        </p:spPr>
        <p:txBody>
          <a:bodyPr spcFirstLastPara="1" wrap="square" lIns="0" tIns="0" rIns="0" bIns="0" anchor="t" anchorCtr="0">
            <a:noAutofit/>
          </a:bodyPr>
          <a:lstStyle>
            <a:lvl1pPr marL="304815" lvl="0" indent="-287881">
              <a:spcBef>
                <a:spcPts val="0"/>
              </a:spcBef>
              <a:spcAft>
                <a:spcPts val="0"/>
              </a:spcAft>
              <a:buSzPts val="3200"/>
              <a:buChar char="●"/>
              <a:defRPr/>
            </a:lvl1pPr>
            <a:lvl2pPr marL="609630" lvl="1" indent="-287881">
              <a:spcBef>
                <a:spcPts val="1333"/>
              </a:spcBef>
              <a:spcAft>
                <a:spcPts val="0"/>
              </a:spcAft>
              <a:buSzPts val="3200"/>
              <a:buChar char="–"/>
              <a:defRPr/>
            </a:lvl2pPr>
            <a:lvl3pPr marL="914446" lvl="2" indent="-270947">
              <a:spcBef>
                <a:spcPts val="1333"/>
              </a:spcBef>
              <a:spcAft>
                <a:spcPts val="0"/>
              </a:spcAft>
              <a:buSzPts val="2800"/>
              <a:buChar char="–"/>
              <a:defRPr/>
            </a:lvl3pPr>
            <a:lvl4pPr marL="1219261" lvl="3" indent="-270947">
              <a:spcBef>
                <a:spcPts val="1067"/>
              </a:spcBef>
              <a:spcAft>
                <a:spcPts val="0"/>
              </a:spcAft>
              <a:buSzPts val="2800"/>
              <a:buChar char="–"/>
              <a:defRPr/>
            </a:lvl4pPr>
            <a:lvl5pPr marL="1524076" lvl="4" indent="-270947">
              <a:spcBef>
                <a:spcPts val="1067"/>
              </a:spcBef>
              <a:spcAft>
                <a:spcPts val="0"/>
              </a:spcAft>
              <a:buSzPts val="2800"/>
              <a:buChar char="–"/>
              <a:defRPr/>
            </a:lvl5pPr>
            <a:lvl6pPr marL="1828891" lvl="5" indent="-270947">
              <a:spcBef>
                <a:spcPts val="800"/>
              </a:spcBef>
              <a:spcAft>
                <a:spcPts val="0"/>
              </a:spcAft>
              <a:buSzPts val="2800"/>
              <a:buChar char="–"/>
              <a:defRPr/>
            </a:lvl6pPr>
            <a:lvl7pPr marL="2133707" lvl="6" indent="-270947">
              <a:spcBef>
                <a:spcPts val="800"/>
              </a:spcBef>
              <a:spcAft>
                <a:spcPts val="0"/>
              </a:spcAft>
              <a:buSzPts val="2800"/>
              <a:buChar char="–"/>
              <a:defRPr/>
            </a:lvl7pPr>
            <a:lvl8pPr marL="2438522" lvl="7" indent="-270947">
              <a:spcBef>
                <a:spcPts val="533"/>
              </a:spcBef>
              <a:spcAft>
                <a:spcPts val="0"/>
              </a:spcAft>
              <a:buSzPts val="2800"/>
              <a:buChar char="–"/>
              <a:defRPr/>
            </a:lvl8pPr>
            <a:lvl9pPr marL="2743337" lvl="8" indent="-270947">
              <a:spcBef>
                <a:spcPts val="533"/>
              </a:spcBef>
              <a:spcAft>
                <a:spcPts val="267"/>
              </a:spcAft>
              <a:buSzPts val="2800"/>
              <a:buChar char="–"/>
              <a:defRPr/>
            </a:lvl9pPr>
          </a:lstStyle>
          <a:p>
            <a:endParaRPr/>
          </a:p>
        </p:txBody>
      </p:sp>
      <p:sp>
        <p:nvSpPr>
          <p:cNvPr id="47" name="Google Shape;47;p8"/>
          <p:cNvSpPr txBox="1">
            <a:spLocks noGrp="1"/>
          </p:cNvSpPr>
          <p:nvPr>
            <p:ph type="subTitle" idx="4"/>
          </p:nvPr>
        </p:nvSpPr>
        <p:spPr>
          <a:xfrm>
            <a:off x="611967" y="3561600"/>
            <a:ext cx="4171200" cy="6044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 name="Google Shape;48;p8"/>
          <p:cNvSpPr txBox="1">
            <a:spLocks noGrp="1"/>
          </p:cNvSpPr>
          <p:nvPr>
            <p:ph type="body" idx="5"/>
          </p:nvPr>
        </p:nvSpPr>
        <p:spPr>
          <a:xfrm>
            <a:off x="611967" y="4404167"/>
            <a:ext cx="5268000" cy="702000"/>
          </a:xfrm>
          <a:prstGeom prst="rect">
            <a:avLst/>
          </a:prstGeom>
        </p:spPr>
        <p:txBody>
          <a:bodyPr spcFirstLastPara="1" wrap="square" lIns="0" tIns="0" rIns="0" bIns="0" anchor="t" anchorCtr="0">
            <a:noAutofit/>
          </a:bodyPr>
          <a:lstStyle>
            <a:lvl1pPr marL="304815" lvl="0" indent="-287881" rtl="0">
              <a:spcBef>
                <a:spcPts val="0"/>
              </a:spcBef>
              <a:spcAft>
                <a:spcPts val="0"/>
              </a:spcAft>
              <a:buSzPts val="3200"/>
              <a:buChar char="●"/>
              <a:defRPr/>
            </a:lvl1pPr>
            <a:lvl2pPr marL="609630" lvl="1" indent="-287881" rtl="0">
              <a:spcBef>
                <a:spcPts val="1333"/>
              </a:spcBef>
              <a:spcAft>
                <a:spcPts val="0"/>
              </a:spcAft>
              <a:buSzPts val="3200"/>
              <a:buChar char="–"/>
              <a:defRPr/>
            </a:lvl2pPr>
            <a:lvl3pPr marL="914446" lvl="2" indent="-270947" rtl="0">
              <a:spcBef>
                <a:spcPts val="1333"/>
              </a:spcBef>
              <a:spcAft>
                <a:spcPts val="0"/>
              </a:spcAft>
              <a:buSzPts val="2800"/>
              <a:buChar char="–"/>
              <a:defRPr/>
            </a:lvl3pPr>
            <a:lvl4pPr marL="1219261" lvl="3" indent="-270947" rtl="0">
              <a:spcBef>
                <a:spcPts val="1067"/>
              </a:spcBef>
              <a:spcAft>
                <a:spcPts val="0"/>
              </a:spcAft>
              <a:buSzPts val="2800"/>
              <a:buChar char="–"/>
              <a:defRPr/>
            </a:lvl4pPr>
            <a:lvl5pPr marL="1524076" lvl="4" indent="-270947" rtl="0">
              <a:spcBef>
                <a:spcPts val="1067"/>
              </a:spcBef>
              <a:spcAft>
                <a:spcPts val="0"/>
              </a:spcAft>
              <a:buSzPts val="2800"/>
              <a:buChar char="–"/>
              <a:defRPr/>
            </a:lvl5pPr>
            <a:lvl6pPr marL="1828891" lvl="5" indent="-270947" rtl="0">
              <a:spcBef>
                <a:spcPts val="800"/>
              </a:spcBef>
              <a:spcAft>
                <a:spcPts val="0"/>
              </a:spcAft>
              <a:buSzPts val="2800"/>
              <a:buChar char="–"/>
              <a:defRPr/>
            </a:lvl6pPr>
            <a:lvl7pPr marL="2133707" lvl="6" indent="-270947" rtl="0">
              <a:spcBef>
                <a:spcPts val="800"/>
              </a:spcBef>
              <a:spcAft>
                <a:spcPts val="0"/>
              </a:spcAft>
              <a:buSzPts val="2800"/>
              <a:buChar char="–"/>
              <a:defRPr/>
            </a:lvl7pPr>
            <a:lvl8pPr marL="2438522" lvl="7" indent="-270947" rtl="0">
              <a:spcBef>
                <a:spcPts val="533"/>
              </a:spcBef>
              <a:spcAft>
                <a:spcPts val="0"/>
              </a:spcAft>
              <a:buSzPts val="2800"/>
              <a:buChar char="–"/>
              <a:defRPr/>
            </a:lvl8pPr>
            <a:lvl9pPr marL="2743337" lvl="8" indent="-270947" rtl="0">
              <a:spcBef>
                <a:spcPts val="533"/>
              </a:spcBef>
              <a:spcAft>
                <a:spcPts val="267"/>
              </a:spcAft>
              <a:buSzPts val="2800"/>
              <a:buChar char="–"/>
              <a:defRPr/>
            </a:lvl9pPr>
          </a:lstStyle>
          <a:p>
            <a:endParaRPr/>
          </a:p>
        </p:txBody>
      </p:sp>
      <p:sp>
        <p:nvSpPr>
          <p:cNvPr id="49" name="Google Shape;49;p8"/>
          <p:cNvSpPr txBox="1">
            <a:spLocks noGrp="1"/>
          </p:cNvSpPr>
          <p:nvPr>
            <p:ph type="subTitle" idx="6"/>
          </p:nvPr>
        </p:nvSpPr>
        <p:spPr>
          <a:xfrm>
            <a:off x="7407633" y="4236967"/>
            <a:ext cx="4172400" cy="526000"/>
          </a:xfrm>
          <a:prstGeom prst="rect">
            <a:avLst/>
          </a:prstGeom>
          <a:solidFill>
            <a:schemeClr val="accent6"/>
          </a:solidFill>
        </p:spPr>
        <p:txBody>
          <a:bodyPr spcFirstLastPara="1" wrap="square" lIns="182850" tIns="180000" rIns="182850" bIns="182850" anchor="t" anchorCtr="0">
            <a:noAutofit/>
          </a:bodyPr>
          <a:lstStyle>
            <a:lvl1pPr lvl="0" rtl="0">
              <a:spcBef>
                <a:spcPts val="0"/>
              </a:spcBef>
              <a:spcAft>
                <a:spcPts val="0"/>
              </a:spcAft>
              <a:buNone/>
              <a:defRPr sz="1867" b="1">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50" name="Google Shape;50;p8"/>
          <p:cNvSpPr txBox="1">
            <a:spLocks noGrp="1"/>
          </p:cNvSpPr>
          <p:nvPr>
            <p:ph type="subTitle" idx="7"/>
          </p:nvPr>
        </p:nvSpPr>
        <p:spPr>
          <a:xfrm>
            <a:off x="7407633" y="4912333"/>
            <a:ext cx="4172400" cy="526000"/>
          </a:xfrm>
          <a:prstGeom prst="rect">
            <a:avLst/>
          </a:prstGeom>
          <a:solidFill>
            <a:schemeClr val="accent4"/>
          </a:solidFill>
        </p:spPr>
        <p:txBody>
          <a:bodyPr spcFirstLastPara="1" wrap="square" lIns="182850" tIns="180000" rIns="182850" bIns="182850" anchor="t" anchorCtr="0">
            <a:noAutofit/>
          </a:bodyPr>
          <a:lstStyle>
            <a:lvl1pPr lvl="0" rtl="0">
              <a:spcBef>
                <a:spcPts val="0"/>
              </a:spcBef>
              <a:spcAft>
                <a:spcPts val="0"/>
              </a:spcAft>
              <a:buNone/>
              <a:defRPr sz="1867" b="1">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51" name="Google Shape;51;p8"/>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lvl1pPr lvl="0" rtl="0">
              <a:buNone/>
              <a:defRPr sz="1067">
                <a:latin typeface="Montserrat Medium"/>
                <a:ea typeface="Montserrat Medium"/>
                <a:cs typeface="Montserrat Medium"/>
                <a:sym typeface="Montserrat Medium"/>
              </a:defRPr>
            </a:lvl1pPr>
            <a:lvl2pPr lvl="1" rtl="0">
              <a:buNone/>
              <a:defRPr sz="1067">
                <a:latin typeface="Montserrat Medium"/>
                <a:ea typeface="Montserrat Medium"/>
                <a:cs typeface="Montserrat Medium"/>
                <a:sym typeface="Montserrat Medium"/>
              </a:defRPr>
            </a:lvl2pPr>
            <a:lvl3pPr lvl="2" rtl="0">
              <a:buNone/>
              <a:defRPr sz="1067">
                <a:latin typeface="Montserrat Medium"/>
                <a:ea typeface="Montserrat Medium"/>
                <a:cs typeface="Montserrat Medium"/>
                <a:sym typeface="Montserrat Medium"/>
              </a:defRPr>
            </a:lvl3pPr>
            <a:lvl4pPr lvl="3" rtl="0">
              <a:buNone/>
              <a:defRPr sz="1067">
                <a:latin typeface="Montserrat Medium"/>
                <a:ea typeface="Montserrat Medium"/>
                <a:cs typeface="Montserrat Medium"/>
                <a:sym typeface="Montserrat Medium"/>
              </a:defRPr>
            </a:lvl4pPr>
            <a:lvl5pPr lvl="4" rtl="0">
              <a:buNone/>
              <a:defRPr sz="1067">
                <a:latin typeface="Montserrat Medium"/>
                <a:ea typeface="Montserrat Medium"/>
                <a:cs typeface="Montserrat Medium"/>
                <a:sym typeface="Montserrat Medium"/>
              </a:defRPr>
            </a:lvl5pPr>
            <a:lvl6pPr lvl="5" rtl="0">
              <a:buNone/>
              <a:defRPr sz="1067">
                <a:latin typeface="Montserrat Medium"/>
                <a:ea typeface="Montserrat Medium"/>
                <a:cs typeface="Montserrat Medium"/>
                <a:sym typeface="Montserrat Medium"/>
              </a:defRPr>
            </a:lvl6pPr>
            <a:lvl7pPr lvl="6" rtl="0">
              <a:buNone/>
              <a:defRPr sz="1067">
                <a:latin typeface="Montserrat Medium"/>
                <a:ea typeface="Montserrat Medium"/>
                <a:cs typeface="Montserrat Medium"/>
                <a:sym typeface="Montserrat Medium"/>
              </a:defRPr>
            </a:lvl7pPr>
            <a:lvl8pPr lvl="7" rtl="0">
              <a:buNone/>
              <a:defRPr sz="1067">
                <a:latin typeface="Montserrat Medium"/>
                <a:ea typeface="Montserrat Medium"/>
                <a:cs typeface="Montserrat Medium"/>
                <a:sym typeface="Montserrat Medium"/>
              </a:defRPr>
            </a:lvl8pPr>
            <a:lvl9pPr lvl="8" rtl="0">
              <a:buNone/>
              <a:defRPr sz="1067">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27778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Multiple choice options">
  <p:cSld name="Multiple choice options">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11967" y="593367"/>
            <a:ext cx="8800800" cy="1086000"/>
          </a:xfrm>
          <a:prstGeom prst="rect">
            <a:avLst/>
          </a:prstGeom>
        </p:spPr>
        <p:txBody>
          <a:bodyPr spcFirstLastPara="1" wrap="square" lIns="0" tIns="0" rIns="0" bIns="0" anchor="t" anchorCtr="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54" name="Google Shape;54;p9"/>
          <p:cNvSpPr txBox="1">
            <a:spLocks noGrp="1"/>
          </p:cNvSpPr>
          <p:nvPr>
            <p:ph type="subTitle" idx="1"/>
          </p:nvPr>
        </p:nvSpPr>
        <p:spPr>
          <a:xfrm>
            <a:off x="611967" y="1917533"/>
            <a:ext cx="4171200" cy="604400"/>
          </a:xfrm>
          <a:prstGeom prst="rect">
            <a:avLst/>
          </a:prstGeom>
          <a:solidFill>
            <a:schemeClr val="accent6"/>
          </a:solidFill>
        </p:spPr>
        <p:txBody>
          <a:bodyPr spcFirstLastPara="1" wrap="square" lIns="182850" tIns="180000" rIns="182850" bIns="182850" anchor="t" anchorCtr="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 name="Google Shape;55;p9"/>
          <p:cNvSpPr txBox="1">
            <a:spLocks noGrp="1"/>
          </p:cNvSpPr>
          <p:nvPr>
            <p:ph type="body" idx="2"/>
          </p:nvPr>
        </p:nvSpPr>
        <p:spPr>
          <a:xfrm>
            <a:off x="611967" y="2760100"/>
            <a:ext cx="5268000" cy="841200"/>
          </a:xfrm>
          <a:prstGeom prst="rect">
            <a:avLst/>
          </a:prstGeom>
        </p:spPr>
        <p:txBody>
          <a:bodyPr spcFirstLastPara="1" wrap="square" lIns="0" tIns="0" rIns="0" bIns="0" anchor="t" anchorCtr="0">
            <a:noAutofit/>
          </a:bodyPr>
          <a:lstStyle>
            <a:lvl1pPr marL="304815" lvl="0" indent="-287881" rtl="0">
              <a:spcBef>
                <a:spcPts val="0"/>
              </a:spcBef>
              <a:spcAft>
                <a:spcPts val="0"/>
              </a:spcAft>
              <a:buSzPts val="3200"/>
              <a:buChar char="●"/>
              <a:defRPr/>
            </a:lvl1pPr>
            <a:lvl2pPr marL="609630" lvl="1" indent="-287881" rtl="0">
              <a:spcBef>
                <a:spcPts val="1333"/>
              </a:spcBef>
              <a:spcAft>
                <a:spcPts val="0"/>
              </a:spcAft>
              <a:buSzPts val="3200"/>
              <a:buChar char="–"/>
              <a:defRPr/>
            </a:lvl2pPr>
            <a:lvl3pPr marL="914446" lvl="2" indent="-270947" rtl="0">
              <a:spcBef>
                <a:spcPts val="1333"/>
              </a:spcBef>
              <a:spcAft>
                <a:spcPts val="0"/>
              </a:spcAft>
              <a:buSzPts val="2800"/>
              <a:buChar char="–"/>
              <a:defRPr/>
            </a:lvl3pPr>
            <a:lvl4pPr marL="1219261" lvl="3" indent="-270947" rtl="0">
              <a:spcBef>
                <a:spcPts val="1067"/>
              </a:spcBef>
              <a:spcAft>
                <a:spcPts val="0"/>
              </a:spcAft>
              <a:buSzPts val="2800"/>
              <a:buChar char="–"/>
              <a:defRPr/>
            </a:lvl4pPr>
            <a:lvl5pPr marL="1524076" lvl="4" indent="-270947" rtl="0">
              <a:spcBef>
                <a:spcPts val="1067"/>
              </a:spcBef>
              <a:spcAft>
                <a:spcPts val="0"/>
              </a:spcAft>
              <a:buSzPts val="2800"/>
              <a:buChar char="–"/>
              <a:defRPr/>
            </a:lvl5pPr>
            <a:lvl6pPr marL="1828891" lvl="5" indent="-270947" rtl="0">
              <a:spcBef>
                <a:spcPts val="800"/>
              </a:spcBef>
              <a:spcAft>
                <a:spcPts val="0"/>
              </a:spcAft>
              <a:buSzPts val="2800"/>
              <a:buChar char="–"/>
              <a:defRPr/>
            </a:lvl6pPr>
            <a:lvl7pPr marL="2133707" lvl="6" indent="-270947" rtl="0">
              <a:spcBef>
                <a:spcPts val="800"/>
              </a:spcBef>
              <a:spcAft>
                <a:spcPts val="0"/>
              </a:spcAft>
              <a:buSzPts val="2800"/>
              <a:buChar char="–"/>
              <a:defRPr/>
            </a:lvl7pPr>
            <a:lvl8pPr marL="2438522" lvl="7" indent="-270947" rtl="0">
              <a:spcBef>
                <a:spcPts val="533"/>
              </a:spcBef>
              <a:spcAft>
                <a:spcPts val="0"/>
              </a:spcAft>
              <a:buSzPts val="2800"/>
              <a:buChar char="–"/>
              <a:defRPr/>
            </a:lvl8pPr>
            <a:lvl9pPr marL="2743337" lvl="8" indent="-270947" rtl="0">
              <a:spcBef>
                <a:spcPts val="533"/>
              </a:spcBef>
              <a:spcAft>
                <a:spcPts val="267"/>
              </a:spcAft>
              <a:buSzPts val="2800"/>
              <a:buChar char="–"/>
              <a:defRPr/>
            </a:lvl9pPr>
          </a:lstStyle>
          <a:p>
            <a:endParaRPr/>
          </a:p>
        </p:txBody>
      </p:sp>
      <p:sp>
        <p:nvSpPr>
          <p:cNvPr id="56" name="Google Shape;56;p9"/>
          <p:cNvSpPr txBox="1">
            <a:spLocks noGrp="1"/>
          </p:cNvSpPr>
          <p:nvPr>
            <p:ph type="subTitle" idx="3"/>
          </p:nvPr>
        </p:nvSpPr>
        <p:spPr>
          <a:xfrm>
            <a:off x="6312000" y="1917533"/>
            <a:ext cx="4171200" cy="604400"/>
          </a:xfrm>
          <a:prstGeom prst="rect">
            <a:avLst/>
          </a:prstGeom>
          <a:solidFill>
            <a:schemeClr val="accent5"/>
          </a:solidFill>
        </p:spPr>
        <p:txBody>
          <a:bodyPr spcFirstLastPara="1" wrap="square" lIns="182850" tIns="180000" rIns="182850" bIns="182850" anchor="t" anchorCtr="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 name="Google Shape;57;p9"/>
          <p:cNvSpPr txBox="1">
            <a:spLocks noGrp="1"/>
          </p:cNvSpPr>
          <p:nvPr>
            <p:ph type="body" idx="4"/>
          </p:nvPr>
        </p:nvSpPr>
        <p:spPr>
          <a:xfrm>
            <a:off x="6312000" y="2760100"/>
            <a:ext cx="5268000" cy="841200"/>
          </a:xfrm>
          <a:prstGeom prst="rect">
            <a:avLst/>
          </a:prstGeom>
        </p:spPr>
        <p:txBody>
          <a:bodyPr spcFirstLastPara="1" wrap="square" lIns="0" tIns="0" rIns="0" bIns="0" anchor="t" anchorCtr="0">
            <a:noAutofit/>
          </a:bodyPr>
          <a:lstStyle>
            <a:lvl1pPr marL="304815" lvl="0" indent="-287881" rtl="0">
              <a:spcBef>
                <a:spcPts val="0"/>
              </a:spcBef>
              <a:spcAft>
                <a:spcPts val="0"/>
              </a:spcAft>
              <a:buSzPts val="3200"/>
              <a:buChar char="●"/>
              <a:defRPr/>
            </a:lvl1pPr>
            <a:lvl2pPr marL="609630" lvl="1" indent="-287881" rtl="0">
              <a:spcBef>
                <a:spcPts val="1333"/>
              </a:spcBef>
              <a:spcAft>
                <a:spcPts val="0"/>
              </a:spcAft>
              <a:buSzPts val="3200"/>
              <a:buChar char="–"/>
              <a:defRPr/>
            </a:lvl2pPr>
            <a:lvl3pPr marL="914446" lvl="2" indent="-270947" rtl="0">
              <a:spcBef>
                <a:spcPts val="1333"/>
              </a:spcBef>
              <a:spcAft>
                <a:spcPts val="0"/>
              </a:spcAft>
              <a:buSzPts val="2800"/>
              <a:buChar char="–"/>
              <a:defRPr/>
            </a:lvl3pPr>
            <a:lvl4pPr marL="1219261" lvl="3" indent="-270947" rtl="0">
              <a:spcBef>
                <a:spcPts val="1067"/>
              </a:spcBef>
              <a:spcAft>
                <a:spcPts val="0"/>
              </a:spcAft>
              <a:buSzPts val="2800"/>
              <a:buChar char="–"/>
              <a:defRPr/>
            </a:lvl4pPr>
            <a:lvl5pPr marL="1524076" lvl="4" indent="-270947" rtl="0">
              <a:spcBef>
                <a:spcPts val="1067"/>
              </a:spcBef>
              <a:spcAft>
                <a:spcPts val="0"/>
              </a:spcAft>
              <a:buSzPts val="2800"/>
              <a:buChar char="–"/>
              <a:defRPr/>
            </a:lvl5pPr>
            <a:lvl6pPr marL="1828891" lvl="5" indent="-270947" rtl="0">
              <a:spcBef>
                <a:spcPts val="800"/>
              </a:spcBef>
              <a:spcAft>
                <a:spcPts val="0"/>
              </a:spcAft>
              <a:buSzPts val="2800"/>
              <a:buChar char="–"/>
              <a:defRPr/>
            </a:lvl6pPr>
            <a:lvl7pPr marL="2133707" lvl="6" indent="-270947" rtl="0">
              <a:spcBef>
                <a:spcPts val="800"/>
              </a:spcBef>
              <a:spcAft>
                <a:spcPts val="0"/>
              </a:spcAft>
              <a:buSzPts val="2800"/>
              <a:buChar char="–"/>
              <a:defRPr/>
            </a:lvl7pPr>
            <a:lvl8pPr marL="2438522" lvl="7" indent="-270947" rtl="0">
              <a:spcBef>
                <a:spcPts val="533"/>
              </a:spcBef>
              <a:spcAft>
                <a:spcPts val="0"/>
              </a:spcAft>
              <a:buSzPts val="2800"/>
              <a:buChar char="–"/>
              <a:defRPr/>
            </a:lvl8pPr>
            <a:lvl9pPr marL="2743337" lvl="8" indent="-270947" rtl="0">
              <a:spcBef>
                <a:spcPts val="533"/>
              </a:spcBef>
              <a:spcAft>
                <a:spcPts val="267"/>
              </a:spcAft>
              <a:buSzPts val="2800"/>
              <a:buChar char="–"/>
              <a:defRPr/>
            </a:lvl9pPr>
          </a:lstStyle>
          <a:p>
            <a:endParaRPr/>
          </a:p>
        </p:txBody>
      </p:sp>
      <p:sp>
        <p:nvSpPr>
          <p:cNvPr id="58" name="Google Shape;58;p9"/>
          <p:cNvSpPr txBox="1">
            <a:spLocks noGrp="1"/>
          </p:cNvSpPr>
          <p:nvPr>
            <p:ph type="subTitle" idx="5"/>
          </p:nvPr>
        </p:nvSpPr>
        <p:spPr>
          <a:xfrm>
            <a:off x="611967" y="3936500"/>
            <a:ext cx="4171200" cy="604400"/>
          </a:xfrm>
          <a:prstGeom prst="rect">
            <a:avLst/>
          </a:prstGeom>
          <a:solidFill>
            <a:schemeClr val="accent1"/>
          </a:solidFill>
        </p:spPr>
        <p:txBody>
          <a:bodyPr spcFirstLastPara="1" wrap="square" lIns="182850" tIns="180000" rIns="182850" bIns="182850" anchor="t" anchorCtr="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9" name="Google Shape;59;p9"/>
          <p:cNvSpPr txBox="1">
            <a:spLocks noGrp="1"/>
          </p:cNvSpPr>
          <p:nvPr>
            <p:ph type="body" idx="6"/>
          </p:nvPr>
        </p:nvSpPr>
        <p:spPr>
          <a:xfrm>
            <a:off x="611967" y="4779067"/>
            <a:ext cx="5268000" cy="841200"/>
          </a:xfrm>
          <a:prstGeom prst="rect">
            <a:avLst/>
          </a:prstGeom>
        </p:spPr>
        <p:txBody>
          <a:bodyPr spcFirstLastPara="1" wrap="square" lIns="0" tIns="0" rIns="0" bIns="0" anchor="t" anchorCtr="0">
            <a:noAutofit/>
          </a:bodyPr>
          <a:lstStyle>
            <a:lvl1pPr marL="304815" lvl="0" indent="-287881" rtl="0">
              <a:spcBef>
                <a:spcPts val="0"/>
              </a:spcBef>
              <a:spcAft>
                <a:spcPts val="0"/>
              </a:spcAft>
              <a:buSzPts val="3200"/>
              <a:buChar char="●"/>
              <a:defRPr/>
            </a:lvl1pPr>
            <a:lvl2pPr marL="609630" lvl="1" indent="-287881" rtl="0">
              <a:spcBef>
                <a:spcPts val="1333"/>
              </a:spcBef>
              <a:spcAft>
                <a:spcPts val="0"/>
              </a:spcAft>
              <a:buSzPts val="3200"/>
              <a:buChar char="–"/>
              <a:defRPr/>
            </a:lvl2pPr>
            <a:lvl3pPr marL="914446" lvl="2" indent="-270947" rtl="0">
              <a:spcBef>
                <a:spcPts val="1333"/>
              </a:spcBef>
              <a:spcAft>
                <a:spcPts val="0"/>
              </a:spcAft>
              <a:buSzPts val="2800"/>
              <a:buChar char="–"/>
              <a:defRPr/>
            </a:lvl3pPr>
            <a:lvl4pPr marL="1219261" lvl="3" indent="-270947" rtl="0">
              <a:spcBef>
                <a:spcPts val="1067"/>
              </a:spcBef>
              <a:spcAft>
                <a:spcPts val="0"/>
              </a:spcAft>
              <a:buSzPts val="2800"/>
              <a:buChar char="–"/>
              <a:defRPr/>
            </a:lvl4pPr>
            <a:lvl5pPr marL="1524076" lvl="4" indent="-270947" rtl="0">
              <a:spcBef>
                <a:spcPts val="1067"/>
              </a:spcBef>
              <a:spcAft>
                <a:spcPts val="0"/>
              </a:spcAft>
              <a:buSzPts val="2800"/>
              <a:buChar char="–"/>
              <a:defRPr/>
            </a:lvl5pPr>
            <a:lvl6pPr marL="1828891" lvl="5" indent="-270947" rtl="0">
              <a:spcBef>
                <a:spcPts val="800"/>
              </a:spcBef>
              <a:spcAft>
                <a:spcPts val="0"/>
              </a:spcAft>
              <a:buSzPts val="2800"/>
              <a:buChar char="–"/>
              <a:defRPr/>
            </a:lvl6pPr>
            <a:lvl7pPr marL="2133707" lvl="6" indent="-270947" rtl="0">
              <a:spcBef>
                <a:spcPts val="800"/>
              </a:spcBef>
              <a:spcAft>
                <a:spcPts val="0"/>
              </a:spcAft>
              <a:buSzPts val="2800"/>
              <a:buChar char="–"/>
              <a:defRPr/>
            </a:lvl7pPr>
            <a:lvl8pPr marL="2438522" lvl="7" indent="-270947" rtl="0">
              <a:spcBef>
                <a:spcPts val="533"/>
              </a:spcBef>
              <a:spcAft>
                <a:spcPts val="0"/>
              </a:spcAft>
              <a:buSzPts val="2800"/>
              <a:buChar char="–"/>
              <a:defRPr/>
            </a:lvl8pPr>
            <a:lvl9pPr marL="2743337" lvl="8" indent="-270947" rtl="0">
              <a:spcBef>
                <a:spcPts val="533"/>
              </a:spcBef>
              <a:spcAft>
                <a:spcPts val="267"/>
              </a:spcAft>
              <a:buSzPts val="2800"/>
              <a:buChar char="–"/>
              <a:defRPr/>
            </a:lvl9pPr>
          </a:lstStyle>
          <a:p>
            <a:endParaRPr/>
          </a:p>
        </p:txBody>
      </p:sp>
      <p:sp>
        <p:nvSpPr>
          <p:cNvPr id="60" name="Google Shape;60;p9"/>
          <p:cNvSpPr txBox="1">
            <a:spLocks noGrp="1"/>
          </p:cNvSpPr>
          <p:nvPr>
            <p:ph type="subTitle" idx="7"/>
          </p:nvPr>
        </p:nvSpPr>
        <p:spPr>
          <a:xfrm>
            <a:off x="6312000" y="3936500"/>
            <a:ext cx="4171200" cy="604400"/>
          </a:xfrm>
          <a:prstGeom prst="rect">
            <a:avLst/>
          </a:prstGeom>
          <a:solidFill>
            <a:schemeClr val="accent4"/>
          </a:solidFill>
        </p:spPr>
        <p:txBody>
          <a:bodyPr spcFirstLastPara="1" wrap="square" lIns="182850" tIns="180000" rIns="182850" bIns="182850" anchor="t" anchorCtr="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1" name="Google Shape;61;p9"/>
          <p:cNvSpPr txBox="1">
            <a:spLocks noGrp="1"/>
          </p:cNvSpPr>
          <p:nvPr>
            <p:ph type="body" idx="8"/>
          </p:nvPr>
        </p:nvSpPr>
        <p:spPr>
          <a:xfrm>
            <a:off x="6312000" y="4779067"/>
            <a:ext cx="5268000" cy="841200"/>
          </a:xfrm>
          <a:prstGeom prst="rect">
            <a:avLst/>
          </a:prstGeom>
        </p:spPr>
        <p:txBody>
          <a:bodyPr spcFirstLastPara="1" wrap="square" lIns="0" tIns="0" rIns="0" bIns="0" anchor="t" anchorCtr="0">
            <a:noAutofit/>
          </a:bodyPr>
          <a:lstStyle>
            <a:lvl1pPr marL="304815" lvl="0" indent="-287881" rtl="0">
              <a:spcBef>
                <a:spcPts val="0"/>
              </a:spcBef>
              <a:spcAft>
                <a:spcPts val="0"/>
              </a:spcAft>
              <a:buSzPts val="3200"/>
              <a:buChar char="●"/>
              <a:defRPr/>
            </a:lvl1pPr>
            <a:lvl2pPr marL="609630" lvl="1" indent="-287881" rtl="0">
              <a:spcBef>
                <a:spcPts val="1333"/>
              </a:spcBef>
              <a:spcAft>
                <a:spcPts val="0"/>
              </a:spcAft>
              <a:buSzPts val="3200"/>
              <a:buChar char="–"/>
              <a:defRPr/>
            </a:lvl2pPr>
            <a:lvl3pPr marL="914446" lvl="2" indent="-270947" rtl="0">
              <a:spcBef>
                <a:spcPts val="1333"/>
              </a:spcBef>
              <a:spcAft>
                <a:spcPts val="0"/>
              </a:spcAft>
              <a:buSzPts val="2800"/>
              <a:buChar char="–"/>
              <a:defRPr/>
            </a:lvl3pPr>
            <a:lvl4pPr marL="1219261" lvl="3" indent="-270947" rtl="0">
              <a:spcBef>
                <a:spcPts val="1067"/>
              </a:spcBef>
              <a:spcAft>
                <a:spcPts val="0"/>
              </a:spcAft>
              <a:buSzPts val="2800"/>
              <a:buChar char="–"/>
              <a:defRPr/>
            </a:lvl4pPr>
            <a:lvl5pPr marL="1524076" lvl="4" indent="-270947" rtl="0">
              <a:spcBef>
                <a:spcPts val="1067"/>
              </a:spcBef>
              <a:spcAft>
                <a:spcPts val="0"/>
              </a:spcAft>
              <a:buSzPts val="2800"/>
              <a:buChar char="–"/>
              <a:defRPr/>
            </a:lvl5pPr>
            <a:lvl6pPr marL="1828891" lvl="5" indent="-270947" rtl="0">
              <a:spcBef>
                <a:spcPts val="800"/>
              </a:spcBef>
              <a:spcAft>
                <a:spcPts val="0"/>
              </a:spcAft>
              <a:buSzPts val="2800"/>
              <a:buChar char="–"/>
              <a:defRPr/>
            </a:lvl6pPr>
            <a:lvl7pPr marL="2133707" lvl="6" indent="-270947" rtl="0">
              <a:spcBef>
                <a:spcPts val="800"/>
              </a:spcBef>
              <a:spcAft>
                <a:spcPts val="0"/>
              </a:spcAft>
              <a:buSzPts val="2800"/>
              <a:buChar char="–"/>
              <a:defRPr/>
            </a:lvl7pPr>
            <a:lvl8pPr marL="2438522" lvl="7" indent="-270947" rtl="0">
              <a:spcBef>
                <a:spcPts val="533"/>
              </a:spcBef>
              <a:spcAft>
                <a:spcPts val="0"/>
              </a:spcAft>
              <a:buSzPts val="2800"/>
              <a:buChar char="–"/>
              <a:defRPr/>
            </a:lvl8pPr>
            <a:lvl9pPr marL="2743337" lvl="8" indent="-270947" rtl="0">
              <a:spcBef>
                <a:spcPts val="533"/>
              </a:spcBef>
              <a:spcAft>
                <a:spcPts val="267"/>
              </a:spcAft>
              <a:buSzPts val="2800"/>
              <a:buChar char="–"/>
              <a:defRPr/>
            </a:lvl9pPr>
          </a:lstStyle>
          <a:p>
            <a:endParaRPr/>
          </a:p>
        </p:txBody>
      </p:sp>
      <p:sp>
        <p:nvSpPr>
          <p:cNvPr id="62" name="Google Shape;62;p9"/>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lvl1pPr lvl="0" rtl="0">
              <a:buNone/>
              <a:defRPr sz="1067">
                <a:latin typeface="Montserrat Medium"/>
                <a:ea typeface="Montserrat Medium"/>
                <a:cs typeface="Montserrat Medium"/>
                <a:sym typeface="Montserrat Medium"/>
              </a:defRPr>
            </a:lvl1pPr>
            <a:lvl2pPr lvl="1" rtl="0">
              <a:buNone/>
              <a:defRPr sz="1067">
                <a:latin typeface="Montserrat Medium"/>
                <a:ea typeface="Montserrat Medium"/>
                <a:cs typeface="Montserrat Medium"/>
                <a:sym typeface="Montserrat Medium"/>
              </a:defRPr>
            </a:lvl2pPr>
            <a:lvl3pPr lvl="2" rtl="0">
              <a:buNone/>
              <a:defRPr sz="1067">
                <a:latin typeface="Montserrat Medium"/>
                <a:ea typeface="Montserrat Medium"/>
                <a:cs typeface="Montserrat Medium"/>
                <a:sym typeface="Montserrat Medium"/>
              </a:defRPr>
            </a:lvl3pPr>
            <a:lvl4pPr lvl="3" rtl="0">
              <a:buNone/>
              <a:defRPr sz="1067">
                <a:latin typeface="Montserrat Medium"/>
                <a:ea typeface="Montserrat Medium"/>
                <a:cs typeface="Montserrat Medium"/>
                <a:sym typeface="Montserrat Medium"/>
              </a:defRPr>
            </a:lvl4pPr>
            <a:lvl5pPr lvl="4" rtl="0">
              <a:buNone/>
              <a:defRPr sz="1067">
                <a:latin typeface="Montserrat Medium"/>
                <a:ea typeface="Montserrat Medium"/>
                <a:cs typeface="Montserrat Medium"/>
                <a:sym typeface="Montserrat Medium"/>
              </a:defRPr>
            </a:lvl5pPr>
            <a:lvl6pPr lvl="5" rtl="0">
              <a:buNone/>
              <a:defRPr sz="1067">
                <a:latin typeface="Montserrat Medium"/>
                <a:ea typeface="Montserrat Medium"/>
                <a:cs typeface="Montserrat Medium"/>
                <a:sym typeface="Montserrat Medium"/>
              </a:defRPr>
            </a:lvl6pPr>
            <a:lvl7pPr lvl="6" rtl="0">
              <a:buNone/>
              <a:defRPr sz="1067">
                <a:latin typeface="Montserrat Medium"/>
                <a:ea typeface="Montserrat Medium"/>
                <a:cs typeface="Montserrat Medium"/>
                <a:sym typeface="Montserrat Medium"/>
              </a:defRPr>
            </a:lvl7pPr>
            <a:lvl8pPr lvl="7" rtl="0">
              <a:buNone/>
              <a:defRPr sz="1067">
                <a:latin typeface="Montserrat Medium"/>
                <a:ea typeface="Montserrat Medium"/>
                <a:cs typeface="Montserrat Medium"/>
                <a:sym typeface="Montserrat Medium"/>
              </a:defRPr>
            </a:lvl8pPr>
            <a:lvl9pPr lvl="8" rtl="0">
              <a:buNone/>
              <a:defRPr sz="1067">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08473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53667" y="1466300"/>
            <a:ext cx="10926400" cy="4588400"/>
          </a:xfrm>
          <a:prstGeom prst="rect">
            <a:avLst/>
          </a:prstGeom>
        </p:spPr>
        <p:txBody>
          <a:bodyPr spcFirstLastPara="1" wrap="square" lIns="0" tIns="0" rIns="0" bIns="0" anchor="t" anchorCtr="0">
            <a:noAutofit/>
          </a:bodyPr>
          <a:lstStyle>
            <a:lvl1pPr lvl="0">
              <a:spcBef>
                <a:spcPts val="0"/>
              </a:spcBef>
              <a:spcAft>
                <a:spcPts val="0"/>
              </a:spcAft>
              <a:buClr>
                <a:srgbClr val="4B3241"/>
              </a:buClr>
              <a:buSzPts val="7200"/>
              <a:buFont typeface="Montserrat SemiBold"/>
              <a:buNone/>
              <a:defRPr sz="4800" b="0" i="1">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4800">
                <a:solidFill>
                  <a:srgbClr val="4B3241"/>
                </a:solidFill>
                <a:latin typeface="Montserrat SemiBold"/>
                <a:ea typeface="Montserrat SemiBold"/>
                <a:cs typeface="Montserrat SemiBold"/>
                <a:sym typeface="Montserrat SemiBold"/>
              </a:defRPr>
            </a:lvl9pPr>
          </a:lstStyle>
          <a:p>
            <a:endParaRPr/>
          </a:p>
        </p:txBody>
      </p:sp>
      <p:sp>
        <p:nvSpPr>
          <p:cNvPr id="69" name="Google Shape;69;p11"/>
          <p:cNvSpPr txBox="1">
            <a:spLocks noGrp="1"/>
          </p:cNvSpPr>
          <p:nvPr>
            <p:ph type="subTitle" idx="1"/>
          </p:nvPr>
        </p:nvSpPr>
        <p:spPr>
          <a:xfrm>
            <a:off x="632700" y="5292667"/>
            <a:ext cx="5247200" cy="1272000"/>
          </a:xfrm>
          <a:prstGeom prst="rect">
            <a:avLst/>
          </a:prstGeom>
        </p:spPr>
        <p:txBody>
          <a:bodyPr spcFirstLastPara="1" wrap="square" lIns="0" tIns="0" rIns="0" bIns="0" anchor="b" anchorCtr="0">
            <a:noAutofit/>
          </a:bodyPr>
          <a:lstStyle>
            <a:lvl1pPr lvl="0">
              <a:lnSpc>
                <a:spcPct val="140000"/>
              </a:lnSpc>
              <a:spcBef>
                <a:spcPts val="1333"/>
              </a:spcBef>
              <a:spcAft>
                <a:spcPts val="0"/>
              </a:spcAft>
              <a:buNone/>
              <a:defRPr sz="1867">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1333"/>
              </a:spcBef>
              <a:spcAft>
                <a:spcPts val="0"/>
              </a:spcAft>
              <a:buNone/>
              <a:defRPr>
                <a:solidFill>
                  <a:srgbClr val="4B3241"/>
                </a:solidFill>
              </a:defRPr>
            </a:lvl3pPr>
            <a:lvl4pPr lvl="3">
              <a:spcBef>
                <a:spcPts val="1333"/>
              </a:spcBef>
              <a:spcAft>
                <a:spcPts val="0"/>
              </a:spcAft>
              <a:buNone/>
              <a:defRPr>
                <a:solidFill>
                  <a:srgbClr val="4B3241"/>
                </a:solidFill>
              </a:defRPr>
            </a:lvl4pPr>
            <a:lvl5pPr lvl="4">
              <a:spcBef>
                <a:spcPts val="1333"/>
              </a:spcBef>
              <a:spcAft>
                <a:spcPts val="0"/>
              </a:spcAft>
              <a:buNone/>
              <a:defRPr>
                <a:solidFill>
                  <a:srgbClr val="4B3241"/>
                </a:solidFill>
              </a:defRPr>
            </a:lvl5pPr>
            <a:lvl6pPr lvl="5">
              <a:spcBef>
                <a:spcPts val="1333"/>
              </a:spcBef>
              <a:spcAft>
                <a:spcPts val="0"/>
              </a:spcAft>
              <a:buNone/>
              <a:defRPr>
                <a:solidFill>
                  <a:srgbClr val="4B3241"/>
                </a:solidFill>
              </a:defRPr>
            </a:lvl6pPr>
            <a:lvl7pPr lvl="6">
              <a:spcBef>
                <a:spcPts val="1333"/>
              </a:spcBef>
              <a:spcAft>
                <a:spcPts val="0"/>
              </a:spcAft>
              <a:buNone/>
              <a:defRPr>
                <a:solidFill>
                  <a:srgbClr val="4B3241"/>
                </a:solidFill>
              </a:defRPr>
            </a:lvl7pPr>
            <a:lvl8pPr lvl="7">
              <a:spcBef>
                <a:spcPts val="1333"/>
              </a:spcBef>
              <a:spcAft>
                <a:spcPts val="0"/>
              </a:spcAft>
              <a:buNone/>
              <a:defRPr>
                <a:solidFill>
                  <a:srgbClr val="4B3241"/>
                </a:solidFill>
              </a:defRPr>
            </a:lvl8pPr>
            <a:lvl9pPr lvl="8">
              <a:spcBef>
                <a:spcPts val="1333"/>
              </a:spcBef>
              <a:spcAft>
                <a:spcPts val="1333"/>
              </a:spcAft>
              <a:buNone/>
              <a:defRPr>
                <a:solidFill>
                  <a:srgbClr val="4B3241"/>
                </a:solidFill>
              </a:defRPr>
            </a:lvl9pPr>
          </a:lstStyle>
          <a:p>
            <a:endParaRPr/>
          </a:p>
        </p:txBody>
      </p:sp>
      <p:pic>
        <p:nvPicPr>
          <p:cNvPr id="70" name="Google Shape;70;p11"/>
          <p:cNvPicPr preferRelativeResize="0"/>
          <p:nvPr/>
        </p:nvPicPr>
        <p:blipFill rotWithShape="1">
          <a:blip r:embed="rId2">
            <a:alphaModFix/>
          </a:blip>
          <a:srcRect l="9"/>
          <a:stretch/>
        </p:blipFill>
        <p:spPr>
          <a:xfrm>
            <a:off x="11605532" y="6003937"/>
            <a:ext cx="299234" cy="558903"/>
          </a:xfrm>
          <a:prstGeom prst="rect">
            <a:avLst/>
          </a:prstGeom>
          <a:noFill/>
          <a:ln>
            <a:noFill/>
          </a:ln>
        </p:spPr>
      </p:pic>
    </p:spTree>
    <p:extLst>
      <p:ext uri="{BB962C8B-B14F-4D97-AF65-F5344CB8AC3E}">
        <p14:creationId xmlns:p14="http://schemas.microsoft.com/office/powerpoint/2010/main" val="25701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1EB5AF-51B6-4985-B786-F4198BE86BCC}"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87590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71"/>
        <p:cNvGrpSpPr/>
        <p:nvPr/>
      </p:nvGrpSpPr>
      <p:grpSpPr>
        <a:xfrm>
          <a:off x="0" y="0"/>
          <a:ext cx="0" cy="0"/>
          <a:chOff x="0" y="0"/>
          <a:chExt cx="0" cy="0"/>
        </a:xfrm>
      </p:grpSpPr>
      <p:sp>
        <p:nvSpPr>
          <p:cNvPr id="72" name="Google Shape;72;p12"/>
          <p:cNvSpPr txBox="1">
            <a:spLocks noGrp="1"/>
          </p:cNvSpPr>
          <p:nvPr>
            <p:ph type="body" idx="1"/>
          </p:nvPr>
        </p:nvSpPr>
        <p:spPr>
          <a:xfrm>
            <a:off x="624000" y="6168000"/>
            <a:ext cx="5256000" cy="427200"/>
          </a:xfrm>
          <a:prstGeom prst="rect">
            <a:avLst/>
          </a:prstGeom>
        </p:spPr>
        <p:txBody>
          <a:bodyPr spcFirstLastPara="1" wrap="square" lIns="0" tIns="0" rIns="0" bIns="0" anchor="b" anchorCtr="0">
            <a:noAutofit/>
          </a:bodyPr>
          <a:lstStyle>
            <a:lvl1pPr marL="304815" lvl="0" indent="-152408">
              <a:lnSpc>
                <a:spcPct val="130000"/>
              </a:lnSpc>
              <a:spcBef>
                <a:spcPts val="0"/>
              </a:spcBef>
              <a:spcAft>
                <a:spcPts val="0"/>
              </a:spcAft>
              <a:buSzPts val="1600"/>
              <a:buNone/>
              <a:defRPr sz="1067"/>
            </a:lvl1pPr>
          </a:lstStyle>
          <a:p>
            <a:endParaRPr/>
          </a:p>
        </p:txBody>
      </p:sp>
    </p:spTree>
    <p:extLst>
      <p:ext uri="{BB962C8B-B14F-4D97-AF65-F5344CB8AC3E}">
        <p14:creationId xmlns:p14="http://schemas.microsoft.com/office/powerpoint/2010/main" val="2776782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3"/>
        <p:cNvGrpSpPr/>
        <p:nvPr/>
      </p:nvGrpSpPr>
      <p:grpSpPr>
        <a:xfrm>
          <a:off x="0" y="0"/>
          <a:ext cx="0" cy="0"/>
          <a:chOff x="0" y="0"/>
          <a:chExt cx="0" cy="0"/>
        </a:xfrm>
      </p:grpSpPr>
      <p:sp>
        <p:nvSpPr>
          <p:cNvPr id="74" name="Google Shape;74;p13"/>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lvl1pPr lvl="0" rtl="0">
              <a:buNone/>
              <a:defRPr sz="1067">
                <a:latin typeface="Montserrat Medium"/>
                <a:ea typeface="Montserrat Medium"/>
                <a:cs typeface="Montserrat Medium"/>
                <a:sym typeface="Montserrat Medium"/>
              </a:defRPr>
            </a:lvl1pPr>
            <a:lvl2pPr lvl="1" rtl="0">
              <a:buNone/>
              <a:defRPr sz="1067">
                <a:latin typeface="Montserrat Medium"/>
                <a:ea typeface="Montserrat Medium"/>
                <a:cs typeface="Montserrat Medium"/>
                <a:sym typeface="Montserrat Medium"/>
              </a:defRPr>
            </a:lvl2pPr>
            <a:lvl3pPr lvl="2" rtl="0">
              <a:buNone/>
              <a:defRPr sz="1067">
                <a:latin typeface="Montserrat Medium"/>
                <a:ea typeface="Montserrat Medium"/>
                <a:cs typeface="Montserrat Medium"/>
                <a:sym typeface="Montserrat Medium"/>
              </a:defRPr>
            </a:lvl3pPr>
            <a:lvl4pPr lvl="3" rtl="0">
              <a:buNone/>
              <a:defRPr sz="1067">
                <a:latin typeface="Montserrat Medium"/>
                <a:ea typeface="Montserrat Medium"/>
                <a:cs typeface="Montserrat Medium"/>
                <a:sym typeface="Montserrat Medium"/>
              </a:defRPr>
            </a:lvl4pPr>
            <a:lvl5pPr lvl="4" rtl="0">
              <a:buNone/>
              <a:defRPr sz="1067">
                <a:latin typeface="Montserrat Medium"/>
                <a:ea typeface="Montserrat Medium"/>
                <a:cs typeface="Montserrat Medium"/>
                <a:sym typeface="Montserrat Medium"/>
              </a:defRPr>
            </a:lvl5pPr>
            <a:lvl6pPr lvl="5" rtl="0">
              <a:buNone/>
              <a:defRPr sz="1067">
                <a:latin typeface="Montserrat Medium"/>
                <a:ea typeface="Montserrat Medium"/>
                <a:cs typeface="Montserrat Medium"/>
                <a:sym typeface="Montserrat Medium"/>
              </a:defRPr>
            </a:lvl6pPr>
            <a:lvl7pPr lvl="6" rtl="0">
              <a:buNone/>
              <a:defRPr sz="1067">
                <a:latin typeface="Montserrat Medium"/>
                <a:ea typeface="Montserrat Medium"/>
                <a:cs typeface="Montserrat Medium"/>
                <a:sym typeface="Montserrat Medium"/>
              </a:defRPr>
            </a:lvl7pPr>
            <a:lvl8pPr lvl="7" rtl="0">
              <a:buNone/>
              <a:defRPr sz="1067">
                <a:latin typeface="Montserrat Medium"/>
                <a:ea typeface="Montserrat Medium"/>
                <a:cs typeface="Montserrat Medium"/>
                <a:sym typeface="Montserrat Medium"/>
              </a:defRPr>
            </a:lvl8pPr>
            <a:lvl9pPr lvl="8" rtl="0">
              <a:buNone/>
              <a:defRPr sz="1067">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63672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A030D1-CA71-44F8-A214-2AA0C79C260B}"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2561796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A030D1-CA71-44F8-A214-2AA0C79C260B}"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3672339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030D1-CA71-44F8-A214-2AA0C79C260B}"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2469542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A030D1-CA71-44F8-A214-2AA0C79C260B}"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2848691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A030D1-CA71-44F8-A214-2AA0C79C260B}" type="datetimeFigureOut">
              <a:rPr lang="en-GB" smtClean="0"/>
              <a:t>03/05/2022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1242610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A030D1-CA71-44F8-A214-2AA0C79C260B}" type="datetimeFigureOut">
              <a:rPr lang="en-GB" smtClean="0"/>
              <a:t>03/05/2022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1604084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030D1-CA71-44F8-A214-2AA0C79C260B}" type="datetimeFigureOut">
              <a:rPr lang="en-GB" smtClean="0"/>
              <a:t>03/05/2022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4260626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030D1-CA71-44F8-A214-2AA0C79C260B}"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121630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1EB5AF-51B6-4985-B786-F4198BE86BCC}"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3930305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030D1-CA71-44F8-A214-2AA0C79C260B}"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1118921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A030D1-CA71-44F8-A214-2AA0C79C260B}"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4140479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A030D1-CA71-44F8-A214-2AA0C79C260B}" type="datetimeFigureOut">
              <a:rPr lang="en-GB" smtClean="0"/>
              <a:t>03/05/2022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5BBFB-F892-40FB-8449-C1B68C86DF91}" type="slidenum">
              <a:rPr lang="en-GB" smtClean="0"/>
              <a:t>‹#›</a:t>
            </a:fld>
            <a:endParaRPr lang="en-GB"/>
          </a:p>
        </p:txBody>
      </p:sp>
    </p:spTree>
    <p:extLst>
      <p:ext uri="{BB962C8B-B14F-4D97-AF65-F5344CB8AC3E}">
        <p14:creationId xmlns:p14="http://schemas.microsoft.com/office/powerpoint/2010/main" val="935103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DBB87D62-7A81-48B5-8D75-60A963901063}"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12432896-5A91-42A0-9F9C-3D5F121A3C5D}" type="slidenum">
              <a:t>‹#›</a:t>
            </a:fld>
            <a:endParaRPr lang="en-GB"/>
          </a:p>
        </p:txBody>
      </p:sp>
    </p:spTree>
    <p:extLst>
      <p:ext uri="{BB962C8B-B14F-4D97-AF65-F5344CB8AC3E}">
        <p14:creationId xmlns:p14="http://schemas.microsoft.com/office/powerpoint/2010/main" val="64235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3DAB26DD-9843-4D0A-9391-D338A375783F}"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1F78B53-34F5-41F6-941D-031A7A01AF10}" type="slidenum">
              <a:t>‹#›</a:t>
            </a:fld>
            <a:endParaRPr lang="en-GB"/>
          </a:p>
        </p:txBody>
      </p:sp>
    </p:spTree>
    <p:extLst>
      <p:ext uri="{BB962C8B-B14F-4D97-AF65-F5344CB8AC3E}">
        <p14:creationId xmlns:p14="http://schemas.microsoft.com/office/powerpoint/2010/main" val="396782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D00886E8-8E68-47E9-A990-819C47C2F273}"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9D24B29-38F7-4500-ADC3-C1A53053F166}" type="slidenum">
              <a:t>‹#›</a:t>
            </a:fld>
            <a:endParaRPr lang="en-GB"/>
          </a:p>
        </p:txBody>
      </p:sp>
    </p:spTree>
    <p:extLst>
      <p:ext uri="{BB962C8B-B14F-4D97-AF65-F5344CB8AC3E}">
        <p14:creationId xmlns:p14="http://schemas.microsoft.com/office/powerpoint/2010/main" val="74374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C1FB6CCF-B78A-43B7-B8B9-52DBCF293112}" type="datetime1">
              <a:rPr lang="en-GB"/>
              <a:pPr lvl="0"/>
              <a:t>03/05/2022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9BCC775A-ECE9-4F27-9EC5-93508E92F861}" type="slidenum">
              <a:t>‹#›</a:t>
            </a:fld>
            <a:endParaRPr lang="en-GB"/>
          </a:p>
        </p:txBody>
      </p:sp>
    </p:spTree>
    <p:extLst>
      <p:ext uri="{BB962C8B-B14F-4D97-AF65-F5344CB8AC3E}">
        <p14:creationId xmlns:p14="http://schemas.microsoft.com/office/powerpoint/2010/main" val="110230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6FEA9DC2-EEFE-4543-8D7E-47251C67E25F}" type="datetime1">
              <a:rPr lang="en-GB"/>
              <a:pPr lvl="0"/>
              <a:t>03/05/2022</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041972E1-BE2D-46E7-9A0C-D816C665657B}" type="slidenum">
              <a:t>‹#›</a:t>
            </a:fld>
            <a:endParaRPr lang="en-GB"/>
          </a:p>
        </p:txBody>
      </p:sp>
    </p:spTree>
    <p:extLst>
      <p:ext uri="{BB962C8B-B14F-4D97-AF65-F5344CB8AC3E}">
        <p14:creationId xmlns:p14="http://schemas.microsoft.com/office/powerpoint/2010/main" val="64935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A17B883E-C557-4B94-9627-28965AE4D329}" type="datetime1">
              <a:rPr lang="en-GB"/>
              <a:pPr lvl="0"/>
              <a:t>03/05/2022</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A45DB75E-AC44-4100-930C-A9FE880BE162}" type="slidenum">
              <a:t>‹#›</a:t>
            </a:fld>
            <a:endParaRPr lang="en-GB"/>
          </a:p>
        </p:txBody>
      </p:sp>
    </p:spTree>
    <p:extLst>
      <p:ext uri="{BB962C8B-B14F-4D97-AF65-F5344CB8AC3E}">
        <p14:creationId xmlns:p14="http://schemas.microsoft.com/office/powerpoint/2010/main" val="59960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9C24F2F0-CAD6-434C-840F-BB0E2371AD7B}" type="datetime1">
              <a:rPr lang="en-GB"/>
              <a:pPr lvl="0"/>
              <a:t>03/05/2022</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A0894DB1-21FE-43C8-90D4-5BDBC08643C7}" type="slidenum">
              <a:t>‹#›</a:t>
            </a:fld>
            <a:endParaRPr lang="en-GB"/>
          </a:p>
        </p:txBody>
      </p:sp>
    </p:spTree>
    <p:extLst>
      <p:ext uri="{BB962C8B-B14F-4D97-AF65-F5344CB8AC3E}">
        <p14:creationId xmlns:p14="http://schemas.microsoft.com/office/powerpoint/2010/main" val="261766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1EB5AF-51B6-4985-B786-F4198BE86BCC}" type="datetimeFigureOut">
              <a:rPr lang="en-GB" smtClean="0"/>
              <a:t>03/05/2022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2868335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CA60A1E-E9DC-4D02-A9AD-9A5A6C85E36F}" type="datetime1">
              <a:rPr lang="en-GB"/>
              <a:pPr lvl="0"/>
              <a:t>03/05/2022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0A86A8C1-D545-48FB-84FF-A20DC0460CB5}" type="slidenum">
              <a:t>‹#›</a:t>
            </a:fld>
            <a:endParaRPr lang="en-GB"/>
          </a:p>
        </p:txBody>
      </p:sp>
    </p:spTree>
    <p:extLst>
      <p:ext uri="{BB962C8B-B14F-4D97-AF65-F5344CB8AC3E}">
        <p14:creationId xmlns:p14="http://schemas.microsoft.com/office/powerpoint/2010/main" val="313336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2D2C009-731E-4693-A733-485F4B0F5446}" type="datetime1">
              <a:rPr lang="en-GB"/>
              <a:pPr lvl="0"/>
              <a:t>03/05/2022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F40DDDBC-AB76-4939-8269-FB681AD0AFDA}" type="slidenum">
              <a:t>‹#›</a:t>
            </a:fld>
            <a:endParaRPr lang="en-GB"/>
          </a:p>
        </p:txBody>
      </p:sp>
    </p:spTree>
    <p:extLst>
      <p:ext uri="{BB962C8B-B14F-4D97-AF65-F5344CB8AC3E}">
        <p14:creationId xmlns:p14="http://schemas.microsoft.com/office/powerpoint/2010/main" val="160758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73F670A-2071-4E2A-A1D5-2F6B22B239E7}"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3529F01-B205-4CE1-848C-17C24B64E9C1}" type="slidenum">
              <a:t>‹#›</a:t>
            </a:fld>
            <a:endParaRPr lang="en-GB"/>
          </a:p>
        </p:txBody>
      </p:sp>
    </p:spTree>
    <p:extLst>
      <p:ext uri="{BB962C8B-B14F-4D97-AF65-F5344CB8AC3E}">
        <p14:creationId xmlns:p14="http://schemas.microsoft.com/office/powerpoint/2010/main" val="206445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1B0395BE-EA79-4727-AE4A-63E95C02C5AC}" type="datetime1">
              <a:rPr lang="en-GB"/>
              <a:pPr lvl="0"/>
              <a:t>03/05/2022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9690385-4231-4C6A-A738-42305D2DE260}" type="slidenum">
              <a:t>‹#›</a:t>
            </a:fld>
            <a:endParaRPr lang="en-GB"/>
          </a:p>
        </p:txBody>
      </p:sp>
    </p:spTree>
    <p:extLst>
      <p:ext uri="{BB962C8B-B14F-4D97-AF65-F5344CB8AC3E}">
        <p14:creationId xmlns:p14="http://schemas.microsoft.com/office/powerpoint/2010/main" val="293396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1EB5AF-51B6-4985-B786-F4198BE86BCC}" type="datetimeFigureOut">
              <a:rPr lang="en-GB" smtClean="0"/>
              <a:t>03/05/2022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355402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EB5AF-51B6-4985-B786-F4198BE86BCC}" type="datetimeFigureOut">
              <a:rPr lang="en-GB" smtClean="0"/>
              <a:t>03/05/2022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377279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1EB5AF-51B6-4985-B786-F4198BE86BCC}"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384116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1EB5AF-51B6-4985-B786-F4198BE86BCC}" type="datetimeFigureOut">
              <a:rPr lang="en-GB" smtClean="0"/>
              <a:t>03/05/2022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D0935C-AF8D-49EC-B395-5C1E1FB524B6}" type="slidenum">
              <a:rPr lang="en-GB" smtClean="0"/>
              <a:t>‹#›</a:t>
            </a:fld>
            <a:endParaRPr lang="en-GB"/>
          </a:p>
        </p:txBody>
      </p:sp>
    </p:spTree>
    <p:extLst>
      <p:ext uri="{BB962C8B-B14F-4D97-AF65-F5344CB8AC3E}">
        <p14:creationId xmlns:p14="http://schemas.microsoft.com/office/powerpoint/2010/main" val="355474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EB5AF-51B6-4985-B786-F4198BE86BCC}" type="datetimeFigureOut">
              <a:rPr lang="en-GB" smtClean="0"/>
              <a:t>03/05/2022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0935C-AF8D-49EC-B395-5C1E1FB524B6}" type="slidenum">
              <a:rPr lang="en-GB" smtClean="0"/>
              <a:t>‹#›</a:t>
            </a:fld>
            <a:endParaRPr lang="en-GB"/>
          </a:p>
        </p:txBody>
      </p:sp>
    </p:spTree>
    <p:extLst>
      <p:ext uri="{BB962C8B-B14F-4D97-AF65-F5344CB8AC3E}">
        <p14:creationId xmlns:p14="http://schemas.microsoft.com/office/powerpoint/2010/main" val="320549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90837-1876-454C-BEE7-38A05ADFD294}" type="datetimeFigureOut">
              <a:rPr lang="en-GB" smtClean="0"/>
              <a:t>03/05/2022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F38B5-23F3-4E60-B5D4-0331554722F4}" type="slidenum">
              <a:rPr lang="en-GB" smtClean="0"/>
              <a:t>‹#›</a:t>
            </a:fld>
            <a:endParaRPr lang="en-GB"/>
          </a:p>
        </p:txBody>
      </p:sp>
    </p:spTree>
    <p:extLst>
      <p:ext uri="{BB962C8B-B14F-4D97-AF65-F5344CB8AC3E}">
        <p14:creationId xmlns:p14="http://schemas.microsoft.com/office/powerpoint/2010/main" val="1487449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967" y="593367"/>
            <a:ext cx="8800800" cy="1086000"/>
          </a:xfrm>
          <a:prstGeom prst="rect">
            <a:avLst/>
          </a:prstGeom>
          <a:noFill/>
          <a:ln>
            <a:noFill/>
          </a:ln>
        </p:spPr>
        <p:txBody>
          <a:bodyPr spcFirstLastPara="1" wrap="square" lIns="0" tIns="0" rIns="0" bIns="0" anchor="t" anchorCtr="0">
            <a:noAutofit/>
          </a:bodyPr>
          <a:lstStyle>
            <a:lvl1pPr lvl="0">
              <a:lnSpc>
                <a:spcPct val="115000"/>
              </a:lnSpc>
              <a:spcBef>
                <a:spcPts val="0"/>
              </a:spcBef>
              <a:spcAft>
                <a:spcPts val="0"/>
              </a:spcAft>
              <a:buSzPts val="4400"/>
              <a:buFont typeface="Montserrat"/>
              <a:buNone/>
              <a:defRPr sz="4400" b="1">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a:endParaRPr/>
          </a:p>
        </p:txBody>
      </p:sp>
      <p:sp>
        <p:nvSpPr>
          <p:cNvPr id="7" name="Google Shape;7;p1"/>
          <p:cNvSpPr txBox="1">
            <a:spLocks noGrp="1"/>
          </p:cNvSpPr>
          <p:nvPr>
            <p:ph type="body" idx="1"/>
          </p:nvPr>
        </p:nvSpPr>
        <p:spPr>
          <a:xfrm>
            <a:off x="611967" y="1679367"/>
            <a:ext cx="10968000" cy="4213000"/>
          </a:xfrm>
          <a:prstGeom prst="rect">
            <a:avLst/>
          </a:prstGeom>
          <a:noFill/>
          <a:ln>
            <a:noFill/>
          </a:ln>
        </p:spPr>
        <p:txBody>
          <a:bodyPr spcFirstLastPara="1" wrap="square" lIns="0" tIns="0" rIns="0" bIns="0" anchor="t" anchorCtr="0">
            <a:noAutofit/>
          </a:bodyPr>
          <a:lstStyle>
            <a:lvl1pPr marL="457200" lvl="0" indent="-4318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marL="914400" lvl="1" indent="-4318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marL="1371600" lvl="2" indent="-4064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marL="1828800" lvl="3" indent="-4064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marL="2286000" lvl="4" indent="-4064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marL="2743200" lvl="5" indent="-406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marL="3200400" lvl="6" indent="-406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marL="3657600" lvl="7" indent="-4064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marL="4114800" lvl="8" indent="-4064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611961" y="6391100"/>
            <a:ext cx="960000" cy="240000"/>
          </a:xfrm>
          <a:prstGeom prst="rect">
            <a:avLst/>
          </a:prstGeom>
          <a:noFill/>
          <a:ln>
            <a:noFill/>
          </a:ln>
        </p:spPr>
        <p:txBody>
          <a:bodyPr spcFirstLastPara="1" wrap="square" lIns="0" tIns="0" rIns="0" bIns="0" anchor="t" anchorCtr="0">
            <a:noAutofit/>
          </a:bodyPr>
          <a:lstStyle>
            <a:lvl1pPr lvl="0" rtl="0">
              <a:buNone/>
              <a:defRPr sz="1067">
                <a:solidFill>
                  <a:srgbClr val="4B3241"/>
                </a:solidFill>
                <a:latin typeface="Montserrat Medium"/>
                <a:ea typeface="Montserrat Medium"/>
                <a:cs typeface="Montserrat Medium"/>
                <a:sym typeface="Montserrat Medium"/>
              </a:defRPr>
            </a:lvl1pPr>
            <a:lvl2pPr lvl="1" rtl="0">
              <a:buNone/>
              <a:defRPr sz="1067">
                <a:solidFill>
                  <a:srgbClr val="4B3241"/>
                </a:solidFill>
                <a:latin typeface="Montserrat Medium"/>
                <a:ea typeface="Montserrat Medium"/>
                <a:cs typeface="Montserrat Medium"/>
                <a:sym typeface="Montserrat Medium"/>
              </a:defRPr>
            </a:lvl2pPr>
            <a:lvl3pPr lvl="2" rtl="0">
              <a:buNone/>
              <a:defRPr sz="1067">
                <a:solidFill>
                  <a:srgbClr val="4B3241"/>
                </a:solidFill>
                <a:latin typeface="Montserrat Medium"/>
                <a:ea typeface="Montserrat Medium"/>
                <a:cs typeface="Montserrat Medium"/>
                <a:sym typeface="Montserrat Medium"/>
              </a:defRPr>
            </a:lvl3pPr>
            <a:lvl4pPr lvl="3" rtl="0">
              <a:buNone/>
              <a:defRPr sz="1067">
                <a:solidFill>
                  <a:srgbClr val="4B3241"/>
                </a:solidFill>
                <a:latin typeface="Montserrat Medium"/>
                <a:ea typeface="Montserrat Medium"/>
                <a:cs typeface="Montserrat Medium"/>
                <a:sym typeface="Montserrat Medium"/>
              </a:defRPr>
            </a:lvl4pPr>
            <a:lvl5pPr lvl="4" rtl="0">
              <a:buNone/>
              <a:defRPr sz="1067">
                <a:solidFill>
                  <a:srgbClr val="4B3241"/>
                </a:solidFill>
                <a:latin typeface="Montserrat Medium"/>
                <a:ea typeface="Montserrat Medium"/>
                <a:cs typeface="Montserrat Medium"/>
                <a:sym typeface="Montserrat Medium"/>
              </a:defRPr>
            </a:lvl5pPr>
            <a:lvl6pPr lvl="5" rtl="0">
              <a:buNone/>
              <a:defRPr sz="1067">
                <a:solidFill>
                  <a:srgbClr val="4B3241"/>
                </a:solidFill>
                <a:latin typeface="Montserrat Medium"/>
                <a:ea typeface="Montserrat Medium"/>
                <a:cs typeface="Montserrat Medium"/>
                <a:sym typeface="Montserrat Medium"/>
              </a:defRPr>
            </a:lvl6pPr>
            <a:lvl7pPr lvl="6" rtl="0">
              <a:buNone/>
              <a:defRPr sz="1067">
                <a:solidFill>
                  <a:srgbClr val="4B3241"/>
                </a:solidFill>
                <a:latin typeface="Montserrat Medium"/>
                <a:ea typeface="Montserrat Medium"/>
                <a:cs typeface="Montserrat Medium"/>
                <a:sym typeface="Montserrat Medium"/>
              </a:defRPr>
            </a:lvl7pPr>
            <a:lvl8pPr lvl="7" rtl="0">
              <a:buNone/>
              <a:defRPr sz="1067">
                <a:solidFill>
                  <a:srgbClr val="4B3241"/>
                </a:solidFill>
                <a:latin typeface="Montserrat Medium"/>
                <a:ea typeface="Montserrat Medium"/>
                <a:cs typeface="Montserrat Medium"/>
                <a:sym typeface="Montserrat Medium"/>
              </a:defRPr>
            </a:lvl8pPr>
            <a:lvl9pPr lvl="8" rtl="0">
              <a:buNone/>
              <a:defRPr sz="1067">
                <a:solidFill>
                  <a:srgbClr val="4B3241"/>
                </a:solidFill>
                <a:latin typeface="Montserrat Medium"/>
                <a:ea typeface="Montserrat Medium"/>
                <a:cs typeface="Montserrat Medium"/>
                <a:sym typeface="Montserrat Medium"/>
              </a:defRPr>
            </a:lvl9pPr>
          </a:lstStyle>
          <a:p>
            <a:fld id="{00000000-1234-1234-1234-123412341234}" type="slidenum">
              <a:rPr lang="en-GB" smtClean="0"/>
              <a:pPr/>
              <a:t>‹#›</a:t>
            </a:fld>
            <a:endParaRPr lang="en-GB"/>
          </a:p>
        </p:txBody>
      </p:sp>
      <p:pic>
        <p:nvPicPr>
          <p:cNvPr id="9" name="Google Shape;9;p1"/>
          <p:cNvPicPr preferRelativeResize="0"/>
          <p:nvPr/>
        </p:nvPicPr>
        <p:blipFill rotWithShape="1">
          <a:blip r:embed="rId11">
            <a:alphaModFix/>
          </a:blip>
          <a:srcRect l="9"/>
          <a:stretch/>
        </p:blipFill>
        <p:spPr>
          <a:xfrm>
            <a:off x="11605532" y="6003937"/>
            <a:ext cx="299234" cy="558903"/>
          </a:xfrm>
          <a:prstGeom prst="rect">
            <a:avLst/>
          </a:prstGeom>
          <a:noFill/>
          <a:ln>
            <a:noFill/>
          </a:ln>
        </p:spPr>
      </p:pic>
    </p:spTree>
    <p:extLst>
      <p:ext uri="{BB962C8B-B14F-4D97-AF65-F5344CB8AC3E}">
        <p14:creationId xmlns:p14="http://schemas.microsoft.com/office/powerpoint/2010/main" val="425244228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030D1-CA71-44F8-A214-2AA0C79C260B}" type="datetimeFigureOut">
              <a:rPr lang="en-GB" smtClean="0"/>
              <a:t>03/05/2022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5BBFB-F892-40FB-8449-C1B68C86DF91}" type="slidenum">
              <a:rPr lang="en-GB" smtClean="0"/>
              <a:t>‹#›</a:t>
            </a:fld>
            <a:endParaRPr lang="en-GB"/>
          </a:p>
        </p:txBody>
      </p:sp>
    </p:spTree>
    <p:extLst>
      <p:ext uri="{BB962C8B-B14F-4D97-AF65-F5344CB8AC3E}">
        <p14:creationId xmlns:p14="http://schemas.microsoft.com/office/powerpoint/2010/main" val="42250408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934D9610-B368-4DFA-8B0C-3975A2FE16FE}" type="datetime1">
              <a:rPr lang="en-GB"/>
              <a:pPr lvl="0"/>
              <a:t>03/05/2022</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B9018BA-75DA-4A42-8F6B-066678C61EA5}" type="slidenum">
              <a:t>‹#›</a:t>
            </a:fld>
            <a:endParaRPr lang="en-GB"/>
          </a:p>
        </p:txBody>
      </p:sp>
    </p:spTree>
    <p:extLst>
      <p:ext uri="{BB962C8B-B14F-4D97-AF65-F5344CB8AC3E}">
        <p14:creationId xmlns:p14="http://schemas.microsoft.com/office/powerpoint/2010/main" val="292856242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l7hj6vAaoj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UQWWSmGM0y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ABpkD42A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FFFF00"/>
          </a:solidFill>
        </p:spPr>
        <p:txBody>
          <a:bodyPr>
            <a:normAutofit/>
          </a:bodyPr>
          <a:lstStyle/>
          <a:p>
            <a:pPr lvl="0"/>
            <a:r>
              <a:rPr lang="en-US" sz="3500" b="1" u="sng" dirty="0" smtClean="0"/>
              <a:t>CP12,CP13, 5.20-5.21 temp impact on organisms, carbon cycle, biofuels</a:t>
            </a:r>
            <a:r>
              <a:rPr lang="en-US" sz="3500" b="1" dirty="0" smtClean="0"/>
              <a:t>    </a:t>
            </a:r>
            <a:fld id="{F5043FC3-C82A-4B5D-A0B8-38A38D428220}" type="datetime3">
              <a:rPr lang="en-US" sz="3500" b="1" u="sng" smtClean="0"/>
              <a:pPr lvl="0"/>
              <a:t>3 May 2022</a:t>
            </a:fld>
            <a:endParaRPr lang="en-GB" sz="3500" b="1" u="sng" dirty="0"/>
          </a:p>
        </p:txBody>
      </p:sp>
      <p:sp>
        <p:nvSpPr>
          <p:cNvPr id="3" name="TextBox 6"/>
          <p:cNvSpPr txBox="1"/>
          <p:nvPr/>
        </p:nvSpPr>
        <p:spPr>
          <a:xfrm>
            <a:off x="0" y="1325559"/>
            <a:ext cx="215567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dirty="0">
                <a:solidFill>
                  <a:srgbClr val="000000"/>
                </a:solidFill>
                <a:uFillTx/>
                <a:latin typeface="Calibri"/>
              </a:rPr>
              <a:t>Do Now</a:t>
            </a:r>
            <a:endParaRPr lang="en-GB" sz="3200" b="1" i="0" u="sng" strike="noStrike" kern="1200" cap="none" spc="0" baseline="0" dirty="0">
              <a:solidFill>
                <a:srgbClr val="000000"/>
              </a:solidFill>
              <a:uFillTx/>
              <a:latin typeface="Calibri"/>
            </a:endParaRPr>
          </a:p>
        </p:txBody>
      </p:sp>
      <p:sp>
        <p:nvSpPr>
          <p:cNvPr id="8" name="Content Placeholder 7"/>
          <p:cNvSpPr>
            <a:spLocks noGrp="1"/>
          </p:cNvSpPr>
          <p:nvPr>
            <p:ph idx="1"/>
          </p:nvPr>
        </p:nvSpPr>
        <p:spPr>
          <a:xfrm>
            <a:off x="0" y="1952683"/>
            <a:ext cx="12192000" cy="4601804"/>
          </a:xfrm>
        </p:spPr>
        <p:txBody>
          <a:bodyPr>
            <a:normAutofit/>
          </a:bodyPr>
          <a:lstStyle/>
          <a:p>
            <a:pPr marL="514350" indent="-514350">
              <a:lnSpc>
                <a:spcPct val="100000"/>
              </a:lnSpc>
              <a:buFont typeface="+mj-lt"/>
              <a:buAutoNum type="arabicPeriod"/>
            </a:pPr>
            <a:r>
              <a:rPr lang="en-US" dirty="0" smtClean="0"/>
              <a:t>For CP 12 what were your a) independent, b) dependent (including how to measure) and c) control variables?</a:t>
            </a:r>
          </a:p>
          <a:p>
            <a:pPr marL="514350" indent="-514350">
              <a:lnSpc>
                <a:spcPct val="100000"/>
              </a:lnSpc>
              <a:buFont typeface="+mj-lt"/>
              <a:buAutoNum type="arabicPeriod"/>
            </a:pPr>
            <a:r>
              <a:rPr lang="en-US" dirty="0" smtClean="0"/>
              <a:t>For CP 13 what were your a) independent, b) dependent and c) control variables? </a:t>
            </a:r>
          </a:p>
          <a:p>
            <a:pPr marL="514350" indent="-514350">
              <a:lnSpc>
                <a:spcPct val="100000"/>
              </a:lnSpc>
              <a:buFont typeface="+mj-lt"/>
              <a:buAutoNum type="arabicPeriod"/>
            </a:pPr>
            <a:r>
              <a:rPr lang="en-US" dirty="0" smtClean="0"/>
              <a:t>What is the effect of increasing temperature on the rate of enzyme activity?</a:t>
            </a:r>
          </a:p>
          <a:p>
            <a:pPr marL="514350" indent="-514350">
              <a:lnSpc>
                <a:spcPct val="100000"/>
              </a:lnSpc>
              <a:buFont typeface="+mj-lt"/>
              <a:buAutoNum type="arabicPeriod"/>
            </a:pPr>
            <a:r>
              <a:rPr lang="en-US" dirty="0" smtClean="0"/>
              <a:t>Why is climate change controversial ?</a:t>
            </a:r>
          </a:p>
          <a:p>
            <a:pPr marL="514350" indent="-514350">
              <a:lnSpc>
                <a:spcPct val="100000"/>
              </a:lnSpc>
              <a:buFont typeface="+mj-lt"/>
              <a:buAutoNum type="arabicPeriod"/>
            </a:pPr>
            <a:r>
              <a:rPr lang="en-US" dirty="0" smtClean="0"/>
              <a:t>State an ethical argument when considering the impact of global warming</a:t>
            </a:r>
          </a:p>
          <a:p>
            <a:pPr marL="514350" indent="-514350">
              <a:lnSpc>
                <a:spcPct val="100000"/>
              </a:lnSpc>
              <a:buFont typeface="+mj-lt"/>
              <a:buAutoNum type="arabicPeriod"/>
            </a:pPr>
            <a:r>
              <a:rPr lang="en-US" dirty="0" smtClean="0"/>
              <a:t>How do scientists discuss and review their work?</a:t>
            </a:r>
          </a:p>
          <a:p>
            <a:pPr>
              <a:lnSpc>
                <a:spcPct val="100000"/>
              </a:lnSpc>
            </a:pPr>
            <a:endParaRPr lang="en-US" dirty="0" smtClean="0"/>
          </a:p>
          <a:p>
            <a:pPr>
              <a:lnSpc>
                <a:spcPct val="100000"/>
              </a:lnSpc>
            </a:pPr>
            <a:endParaRPr lang="en-US" dirty="0" smtClean="0"/>
          </a:p>
          <a:p>
            <a:pPr>
              <a:lnSpc>
                <a:spcPct val="100000"/>
              </a:lnSpc>
            </a:pPr>
            <a:endParaRPr lang="en-US" dirty="0" smtClean="0"/>
          </a:p>
        </p:txBody>
      </p:sp>
    </p:spTree>
    <p:extLst>
      <p:ext uri="{BB962C8B-B14F-4D97-AF65-F5344CB8AC3E}">
        <p14:creationId xmlns:p14="http://schemas.microsoft.com/office/powerpoint/2010/main" val="343030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SN2_TRP_A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9780" y="-5680"/>
            <a:ext cx="8532440" cy="693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43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b="1" dirty="0"/>
          </a:p>
        </p:txBody>
      </p:sp>
      <p:pic>
        <p:nvPicPr>
          <p:cNvPr id="6" name="Picture 5"/>
          <p:cNvPicPr>
            <a:picLocks noChangeAspect="1"/>
          </p:cNvPicPr>
          <p:nvPr/>
        </p:nvPicPr>
        <p:blipFill rotWithShape="1">
          <a:blip r:embed="rId2"/>
          <a:srcRect l="20667" t="42125" r="21222" b="22438"/>
          <a:stretch/>
        </p:blipFill>
        <p:spPr>
          <a:xfrm>
            <a:off x="352484" y="1690688"/>
            <a:ext cx="11839516" cy="4059263"/>
          </a:xfrm>
          <a:prstGeom prst="rect">
            <a:avLst/>
          </a:prstGeom>
        </p:spPr>
      </p:pic>
      <p:sp>
        <p:nvSpPr>
          <p:cNvPr id="5" name="Title 1"/>
          <p:cNvSpPr txBox="1">
            <a:spLocks/>
          </p:cNvSpPr>
          <p:nvPr/>
        </p:nvSpPr>
        <p:spPr>
          <a:xfrm>
            <a:off x="0" y="0"/>
            <a:ext cx="12192000" cy="778098"/>
          </a:xfrm>
          <a:prstGeom prst="rect">
            <a:avLst/>
          </a:prstGeom>
          <a:solidFill>
            <a:srgbClr val="FFFF00"/>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Method</a:t>
            </a:r>
          </a:p>
        </p:txBody>
      </p:sp>
    </p:spTree>
    <p:extLst>
      <p:ext uri="{BB962C8B-B14F-4D97-AF65-F5344CB8AC3E}">
        <p14:creationId xmlns:p14="http://schemas.microsoft.com/office/powerpoint/2010/main" val="2606804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161" t="38577" r="12455" b="11875"/>
          <a:stretch/>
        </p:blipFill>
        <p:spPr>
          <a:xfrm>
            <a:off x="440375" y="836024"/>
            <a:ext cx="10506299" cy="5469284"/>
          </a:xfrm>
          <a:prstGeom prst="rect">
            <a:avLst/>
          </a:prstGeom>
        </p:spPr>
      </p:pic>
    </p:spTree>
    <p:extLst>
      <p:ext uri="{BB962C8B-B14F-4D97-AF65-F5344CB8AC3E}">
        <p14:creationId xmlns:p14="http://schemas.microsoft.com/office/powerpoint/2010/main" val="379038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0878" t="20447" r="28582" b="12589"/>
          <a:stretch/>
        </p:blipFill>
        <p:spPr>
          <a:xfrm>
            <a:off x="1491343" y="1027906"/>
            <a:ext cx="9209314" cy="5727186"/>
          </a:xfrm>
          <a:prstGeom prst="rect">
            <a:avLst/>
          </a:prstGeom>
        </p:spPr>
      </p:pic>
      <p:sp>
        <p:nvSpPr>
          <p:cNvPr id="5" name="Title 1"/>
          <p:cNvSpPr txBox="1">
            <a:spLocks/>
          </p:cNvSpPr>
          <p:nvPr/>
        </p:nvSpPr>
        <p:spPr>
          <a:xfrm>
            <a:off x="0" y="1"/>
            <a:ext cx="12192000" cy="1005840"/>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smtClean="0"/>
              <a:t>Exam Question</a:t>
            </a:r>
            <a:endParaRPr lang="en-GB" b="1" u="sng" dirty="0"/>
          </a:p>
        </p:txBody>
      </p:sp>
    </p:spTree>
    <p:extLst>
      <p:ext uri="{BB962C8B-B14F-4D97-AF65-F5344CB8AC3E}">
        <p14:creationId xmlns:p14="http://schemas.microsoft.com/office/powerpoint/2010/main" val="106673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5840"/>
          </a:xfrm>
          <a:solidFill>
            <a:srgbClr val="FFC000"/>
          </a:solidFill>
        </p:spPr>
        <p:txBody>
          <a:bodyPr/>
          <a:lstStyle/>
          <a:p>
            <a:r>
              <a:rPr lang="en-GB" b="1" u="sng" dirty="0" smtClean="0"/>
              <a:t>Exam Question</a:t>
            </a:r>
            <a:endParaRPr lang="en-GB"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3127" t="31339" r="23964" b="10268"/>
          <a:stretch/>
        </p:blipFill>
        <p:spPr>
          <a:xfrm>
            <a:off x="2063931" y="1410787"/>
            <a:ext cx="8252529" cy="5120642"/>
          </a:xfrm>
          <a:prstGeom prst="rect">
            <a:avLst/>
          </a:prstGeom>
        </p:spPr>
      </p:pic>
    </p:spTree>
    <p:extLst>
      <p:ext uri="{BB962C8B-B14F-4D97-AF65-F5344CB8AC3E}">
        <p14:creationId xmlns:p14="http://schemas.microsoft.com/office/powerpoint/2010/main" val="3895659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0778" t="46696" r="29686" b="26339"/>
          <a:stretch/>
        </p:blipFill>
        <p:spPr>
          <a:xfrm>
            <a:off x="581271" y="2233748"/>
            <a:ext cx="11029457" cy="2808515"/>
          </a:xfrm>
          <a:prstGeom prst="rect">
            <a:avLst/>
          </a:prstGeom>
        </p:spPr>
      </p:pic>
    </p:spTree>
    <p:extLst>
      <p:ext uri="{BB962C8B-B14F-4D97-AF65-F5344CB8AC3E}">
        <p14:creationId xmlns:p14="http://schemas.microsoft.com/office/powerpoint/2010/main" val="351813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10343"/>
          </a:xfrm>
          <a:solidFill>
            <a:srgbClr val="92D050"/>
          </a:solidFill>
        </p:spPr>
        <p:txBody>
          <a:bodyPr/>
          <a:lstStyle/>
          <a:p>
            <a:r>
              <a:rPr lang="en-GB" u="sng" dirty="0" smtClean="0"/>
              <a:t>Model Answer</a:t>
            </a:r>
            <a:endParaRPr lang="en-GB" u="sng"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421" y="1110343"/>
            <a:ext cx="7842281" cy="56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44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835" y="783771"/>
            <a:ext cx="9237305" cy="51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2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a:t>
            </a:r>
            <a:r>
              <a:rPr lang="en-GB" altLang="en-US" b="1" u="sng" dirty="0" smtClean="0"/>
              <a:t>2 </a:t>
            </a:r>
            <a:r>
              <a:rPr lang="en-GB" altLang="en-US" b="1" u="sng" dirty="0" smtClean="0"/>
              <a:t>from Do Now: </a:t>
            </a:r>
          </a:p>
        </p:txBody>
      </p:sp>
      <p:sp>
        <p:nvSpPr>
          <p:cNvPr id="10243" name="Content Placeholder 2"/>
          <p:cNvSpPr>
            <a:spLocks noGrp="1"/>
          </p:cNvSpPr>
          <p:nvPr>
            <p:ph idx="1"/>
          </p:nvPr>
        </p:nvSpPr>
        <p:spPr>
          <a:xfrm>
            <a:off x="334963" y="1825625"/>
            <a:ext cx="11460797" cy="4351338"/>
          </a:xfrm>
        </p:spPr>
        <p:txBody>
          <a:bodyPr/>
          <a:lstStyle/>
          <a:p>
            <a:pPr marL="0" indent="0">
              <a:buNone/>
            </a:pPr>
            <a:r>
              <a:rPr lang="en-US" altLang="en-US" dirty="0"/>
              <a:t>CORE PRACTICAL 13:</a:t>
            </a:r>
          </a:p>
          <a:p>
            <a:r>
              <a:rPr lang="en-US" altLang="en-US" dirty="0"/>
              <a:t>Investigate the effects of temperature on the development of organisms (such as seedling growth rate, brine shrimp hatch rates). </a:t>
            </a:r>
          </a:p>
          <a:p>
            <a:pPr eaLnBrk="1" hangingPunct="1"/>
            <a:endParaRPr lang="en-GB" altLang="en-US" dirty="0" smtClean="0"/>
          </a:p>
        </p:txBody>
      </p:sp>
    </p:spTree>
    <p:extLst>
      <p:ext uri="{BB962C8B-B14F-4D97-AF65-F5344CB8AC3E}">
        <p14:creationId xmlns:p14="http://schemas.microsoft.com/office/powerpoint/2010/main" val="114490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l7hj6vAaojM"/>
          <p:cNvPicPr>
            <a:picLocks noGrp="1" noRot="1" noChangeAspect="1"/>
          </p:cNvPicPr>
          <p:nvPr>
            <p:ph idx="1"/>
            <a:videoFile r:link="rId1"/>
          </p:nvPr>
        </p:nvPicPr>
        <p:blipFill>
          <a:blip r:embed="rId3"/>
          <a:stretch>
            <a:fillRect/>
          </a:stretch>
        </p:blipFill>
        <p:spPr>
          <a:xfrm>
            <a:off x="0" y="1325563"/>
            <a:ext cx="9835445" cy="5532437"/>
          </a:xfrm>
          <a:prstGeom prst="rect">
            <a:avLst/>
          </a:prstGeom>
        </p:spPr>
      </p:pic>
      <p:sp>
        <p:nvSpPr>
          <p:cNvPr id="5" name="Title 1"/>
          <p:cNvSpPr txBox="1">
            <a:spLocks/>
          </p:cNvSpPr>
          <p:nvPr/>
        </p:nvSpPr>
        <p:spPr>
          <a:xfrm>
            <a:off x="0" y="0"/>
            <a:ext cx="12192000" cy="1325563"/>
          </a:xfrm>
          <a:prstGeom prst="rect">
            <a:avLst/>
          </a:prstGeom>
          <a:solidFill>
            <a:srgbClr val="FFC000"/>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sng" strike="noStrike" kern="1200" cap="none" spc="0" normalizeH="0" baseline="0" noProof="0" smtClean="0">
                <a:ln>
                  <a:noFill/>
                </a:ln>
                <a:solidFill>
                  <a:prstClr val="black"/>
                </a:solidFill>
                <a:effectLst/>
                <a:uLnTx/>
                <a:uFillTx/>
                <a:latin typeface="Calibri Light" panose="020F0302020204030204"/>
                <a:ea typeface="+mj-ea"/>
                <a:cs typeface="+mj-cs"/>
              </a:rPr>
              <a:t>Task: </a:t>
            </a:r>
            <a:r>
              <a:rPr kumimoji="0" lang="en-GB" sz="4400" b="0" i="0" u="none" strike="noStrike" kern="1200" cap="none" spc="0" normalizeH="0" baseline="0" noProof="0" smtClean="0">
                <a:ln>
                  <a:noFill/>
                </a:ln>
                <a:solidFill>
                  <a:prstClr val="black"/>
                </a:solidFill>
                <a:effectLst/>
                <a:uLnTx/>
                <a:uFillTx/>
                <a:latin typeface="Calibri Light" panose="020F0302020204030204"/>
                <a:ea typeface="+mj-ea"/>
                <a:cs typeface="+mj-cs"/>
              </a:rPr>
              <a:t>while watching the video note:</a:t>
            </a:r>
            <a:endPar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Content Placeholder 2"/>
          <p:cNvSpPr txBox="1">
            <a:spLocks/>
          </p:cNvSpPr>
          <p:nvPr/>
        </p:nvSpPr>
        <p:spPr>
          <a:xfrm>
            <a:off x="9835445" y="1531071"/>
            <a:ext cx="2507673" cy="37752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smtClean="0">
                <a:ln>
                  <a:noFill/>
                </a:ln>
                <a:solidFill>
                  <a:prstClr val="black"/>
                </a:solidFill>
                <a:effectLst/>
                <a:uLnTx/>
                <a:uFillTx/>
                <a:latin typeface="Calibri" panose="020F0502020204030204"/>
                <a:ea typeface="+mn-ea"/>
                <a:cs typeface="+mn-cs"/>
              </a:rPr>
              <a:t>The independent variable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smtClean="0">
                <a:ln>
                  <a:noFill/>
                </a:ln>
                <a:solidFill>
                  <a:prstClr val="black"/>
                </a:solidFill>
                <a:effectLst/>
                <a:uLnTx/>
                <a:uFillTx/>
                <a:latin typeface="Calibri" panose="020F0502020204030204"/>
                <a:ea typeface="+mn-ea"/>
                <a:cs typeface="+mn-cs"/>
              </a:rPr>
              <a:t>The dependent variable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smtClean="0">
                <a:ln>
                  <a:noFill/>
                </a:ln>
                <a:solidFill>
                  <a:prstClr val="black"/>
                </a:solidFill>
                <a:effectLst/>
                <a:uLnTx/>
                <a:uFillTx/>
                <a:latin typeface="Calibri" panose="020F0502020204030204"/>
                <a:ea typeface="+mn-ea"/>
                <a:cs typeface="+mn-cs"/>
              </a:rPr>
              <a:t>The controlled variables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smtClean="0">
                <a:ln>
                  <a:noFill/>
                </a:ln>
                <a:solidFill>
                  <a:prstClr val="black"/>
                </a:solidFill>
                <a:effectLst/>
                <a:uLnTx/>
                <a:uFillTx/>
                <a:latin typeface="Calibri" panose="020F0502020204030204"/>
                <a:ea typeface="+mn-ea"/>
                <a:cs typeface="+mn-cs"/>
              </a:rPr>
              <a:t>How you will make it repeatable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800" b="0" i="0" u="none" strike="noStrike" kern="1200" cap="none" spc="0" normalizeH="0" baseline="0" noProof="0" smtClean="0">
                <a:ln>
                  <a:noFill/>
                </a:ln>
                <a:solidFill>
                  <a:prstClr val="black"/>
                </a:solidFill>
                <a:effectLst/>
                <a:uLnTx/>
                <a:uFillTx/>
                <a:latin typeface="Calibri" panose="020F0502020204030204"/>
                <a:ea typeface="+mn-ea"/>
                <a:cs typeface="+mn-cs"/>
              </a:rPr>
              <a:t>What is your control disc for?</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62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149531"/>
          </a:xfrm>
          <a:solidFill>
            <a:srgbClr val="92D050"/>
          </a:solidFill>
        </p:spPr>
        <p:txBody>
          <a:bodyPr>
            <a:normAutofit/>
          </a:bodyPr>
          <a:lstStyle/>
          <a:p>
            <a:pPr lvl="0"/>
            <a:r>
              <a:rPr lang="en-GB" sz="3500" b="1" u="sng" dirty="0" smtClean="0"/>
              <a:t>Review</a:t>
            </a:r>
            <a:endParaRPr lang="en-GB" sz="3500" b="1" u="sng" dirty="0"/>
          </a:p>
        </p:txBody>
      </p:sp>
      <p:sp>
        <p:nvSpPr>
          <p:cNvPr id="8" name="Content Placeholder 7"/>
          <p:cNvSpPr>
            <a:spLocks noGrp="1"/>
          </p:cNvSpPr>
          <p:nvPr>
            <p:ph idx="1"/>
          </p:nvPr>
        </p:nvSpPr>
        <p:spPr>
          <a:xfrm>
            <a:off x="0" y="1260352"/>
            <a:ext cx="12192000" cy="4601804"/>
          </a:xfrm>
        </p:spPr>
        <p:txBody>
          <a:bodyPr>
            <a:normAutofit fontScale="77500" lnSpcReduction="20000"/>
          </a:bodyPr>
          <a:lstStyle/>
          <a:p>
            <a:pPr marL="514350" indent="-514350">
              <a:lnSpc>
                <a:spcPct val="100000"/>
              </a:lnSpc>
              <a:buFont typeface="+mj-lt"/>
              <a:buAutoNum type="arabicPeriod"/>
            </a:pPr>
            <a:r>
              <a:rPr lang="en-US" dirty="0" smtClean="0"/>
              <a:t>For CP 12 what were your independent, dependent (including how to measure) and control variables?</a:t>
            </a:r>
          </a:p>
          <a:p>
            <a:pPr>
              <a:lnSpc>
                <a:spcPct val="100000"/>
              </a:lnSpc>
            </a:pPr>
            <a:r>
              <a:rPr lang="en-US" dirty="0" smtClean="0">
                <a:solidFill>
                  <a:srgbClr val="00B050"/>
                </a:solidFill>
              </a:rPr>
              <a:t>Independent = temperature, dependent variable = The rate of oxygen production. This is measured by an inverted measuring cylinder  full of water. The water level drops, indicating the volume of oxygen that has been produced. We then calculate the Q10 from our plotted results. Control = Volume of hydrogen peroxide. Mass of potato. Duration of collection.</a:t>
            </a:r>
          </a:p>
          <a:p>
            <a:pPr marL="514350" indent="-514350">
              <a:lnSpc>
                <a:spcPct val="100000"/>
              </a:lnSpc>
              <a:buFont typeface="+mj-lt"/>
              <a:buAutoNum type="arabicPeriod" startAt="2"/>
            </a:pPr>
            <a:r>
              <a:rPr lang="en-US" dirty="0" smtClean="0"/>
              <a:t>For CP 13 what were your independent, dependent and control variables? </a:t>
            </a:r>
          </a:p>
          <a:p>
            <a:pPr>
              <a:lnSpc>
                <a:spcPct val="100000"/>
              </a:lnSpc>
            </a:pPr>
            <a:r>
              <a:rPr lang="en-US" dirty="0" smtClean="0">
                <a:solidFill>
                  <a:srgbClr val="00B050"/>
                </a:solidFill>
              </a:rPr>
              <a:t>Independent = the temperature of the solution (e.g. 10, 20, 30, 40, 50  ͦC), the dependent variable = The number of brine shrimp hatched, the controlled variables = volume of water, concentration of salt, number of brine shrimp</a:t>
            </a:r>
          </a:p>
          <a:p>
            <a:pPr marL="514350" indent="-514350">
              <a:lnSpc>
                <a:spcPct val="100000"/>
              </a:lnSpc>
              <a:buFont typeface="+mj-lt"/>
              <a:buAutoNum type="arabicPeriod" startAt="3"/>
            </a:pPr>
            <a:r>
              <a:rPr lang="en-US" dirty="0" smtClean="0"/>
              <a:t>What is the effect of increasing temperature on the rate of enzyme activity?</a:t>
            </a:r>
          </a:p>
          <a:p>
            <a:pPr>
              <a:lnSpc>
                <a:spcPct val="100000"/>
              </a:lnSpc>
            </a:pPr>
            <a:r>
              <a:rPr lang="en-US" dirty="0" smtClean="0">
                <a:solidFill>
                  <a:srgbClr val="00B050"/>
                </a:solidFill>
              </a:rPr>
              <a:t>The molecules gain kinetic energy and move faster, enzyme and substrate are more likely to collide , the frequency and energy of collisions increases, more enzyme substrate complexes are made</a:t>
            </a:r>
          </a:p>
          <a:p>
            <a:pPr>
              <a:lnSpc>
                <a:spcPct val="100000"/>
              </a:lnSpc>
            </a:pPr>
            <a:endParaRPr lang="en-US" dirty="0" smtClean="0"/>
          </a:p>
          <a:p>
            <a:pPr>
              <a:lnSpc>
                <a:spcPct val="100000"/>
              </a:lnSpc>
            </a:pPr>
            <a:endParaRPr lang="en-US" dirty="0" smtClean="0"/>
          </a:p>
          <a:p>
            <a:pPr>
              <a:lnSpc>
                <a:spcPct val="100000"/>
              </a:lnSpc>
            </a:pPr>
            <a:endParaRPr lang="en-US" dirty="0" smtClean="0"/>
          </a:p>
        </p:txBody>
      </p:sp>
    </p:spTree>
    <p:extLst>
      <p:ext uri="{BB962C8B-B14F-4D97-AF65-F5344CB8AC3E}">
        <p14:creationId xmlns:p14="http://schemas.microsoft.com/office/powerpoint/2010/main" val="319326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92D050"/>
          </a:solidFill>
          <a:ln>
            <a:noFill/>
          </a:ln>
        </p:spPr>
        <p:txBody>
          <a:bodyPr/>
          <a:lstStyle/>
          <a:p>
            <a:r>
              <a:rPr lang="en-GB" u="sng" dirty="0" smtClean="0"/>
              <a:t>Review</a:t>
            </a:r>
            <a:endParaRPr lang="en-GB" u="sng" dirty="0"/>
          </a:p>
        </p:txBody>
      </p:sp>
      <p:sp>
        <p:nvSpPr>
          <p:cNvPr id="3" name="Content Placeholder 2"/>
          <p:cNvSpPr>
            <a:spLocks noGrp="1"/>
          </p:cNvSpPr>
          <p:nvPr>
            <p:ph idx="1"/>
          </p:nvPr>
        </p:nvSpPr>
        <p:spPr>
          <a:xfrm>
            <a:off x="138545" y="1531070"/>
            <a:ext cx="11956473" cy="4843603"/>
          </a:xfrm>
        </p:spPr>
        <p:txBody>
          <a:bodyPr>
            <a:normAutofit/>
          </a:bodyPr>
          <a:lstStyle/>
          <a:p>
            <a:pPr marL="514350" indent="-514350">
              <a:buFont typeface="+mj-lt"/>
              <a:buAutoNum type="arabicPeriod"/>
            </a:pPr>
            <a:r>
              <a:rPr lang="en-GB" dirty="0" smtClean="0"/>
              <a:t>The independent variable</a:t>
            </a:r>
          </a:p>
          <a:p>
            <a:r>
              <a:rPr lang="en-GB" dirty="0" smtClean="0">
                <a:solidFill>
                  <a:srgbClr val="00B050"/>
                </a:solidFill>
              </a:rPr>
              <a:t>The temperature of the solution (e.g. 10, 20, 30, 40, 50  </a:t>
            </a:r>
            <a:r>
              <a:rPr lang="en-GB" dirty="0" smtClean="0">
                <a:solidFill>
                  <a:srgbClr val="00B050"/>
                </a:solidFill>
                <a:latin typeface="Calibri" panose="020F0502020204030204" pitchFamily="34" charset="0"/>
                <a:cs typeface="Calibri" panose="020F0502020204030204" pitchFamily="34" charset="0"/>
              </a:rPr>
              <a:t>ͦC)</a:t>
            </a:r>
            <a:endParaRPr lang="en-GB" dirty="0" smtClean="0">
              <a:solidFill>
                <a:srgbClr val="00B050"/>
              </a:solidFill>
            </a:endParaRPr>
          </a:p>
          <a:p>
            <a:pPr marL="514350" indent="-514350">
              <a:buFont typeface="+mj-lt"/>
              <a:buAutoNum type="arabicPeriod" startAt="2"/>
            </a:pPr>
            <a:r>
              <a:rPr lang="en-GB" dirty="0" smtClean="0"/>
              <a:t>The dependent variable </a:t>
            </a:r>
          </a:p>
          <a:p>
            <a:r>
              <a:rPr lang="en-GB" dirty="0" smtClean="0">
                <a:solidFill>
                  <a:srgbClr val="00B050"/>
                </a:solidFill>
              </a:rPr>
              <a:t>The number of brine shrimp hatched</a:t>
            </a:r>
          </a:p>
          <a:p>
            <a:pPr marL="514350" indent="-514350">
              <a:buFont typeface="+mj-lt"/>
              <a:buAutoNum type="arabicPeriod" startAt="3"/>
            </a:pPr>
            <a:r>
              <a:rPr lang="en-GB" dirty="0" smtClean="0"/>
              <a:t>The controlled variables</a:t>
            </a:r>
          </a:p>
          <a:p>
            <a:r>
              <a:rPr lang="en-GB" dirty="0" smtClean="0">
                <a:solidFill>
                  <a:srgbClr val="00B050"/>
                </a:solidFill>
              </a:rPr>
              <a:t>Volume of water, concentration of salt, number of brine shrimp</a:t>
            </a:r>
          </a:p>
          <a:p>
            <a:pPr marL="514350" indent="-514350">
              <a:buFont typeface="+mj-lt"/>
              <a:buAutoNum type="arabicPeriod" startAt="4"/>
            </a:pPr>
            <a:r>
              <a:rPr lang="en-GB" dirty="0" smtClean="0"/>
              <a:t>How you will make it repeatable</a:t>
            </a:r>
          </a:p>
          <a:p>
            <a:r>
              <a:rPr lang="en-GB" dirty="0" smtClean="0">
                <a:solidFill>
                  <a:srgbClr val="00B050"/>
                </a:solidFill>
              </a:rPr>
              <a:t>Repeat the experiment for each temperature 3 times, check for outliers and calculate a mean.</a:t>
            </a:r>
          </a:p>
          <a:p>
            <a:pPr marL="0" indent="0">
              <a:buNone/>
            </a:pPr>
            <a:endParaRPr lang="en-GB" dirty="0" smtClean="0"/>
          </a:p>
        </p:txBody>
      </p:sp>
    </p:spTree>
    <p:extLst>
      <p:ext uri="{BB962C8B-B14F-4D97-AF65-F5344CB8AC3E}">
        <p14:creationId xmlns:p14="http://schemas.microsoft.com/office/powerpoint/2010/main" val="23515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extLst/>
          </p:nvPr>
        </p:nvGraphicFramePr>
        <p:xfrm>
          <a:off x="346364" y="1524433"/>
          <a:ext cx="11679381" cy="5172886"/>
        </p:xfrm>
        <a:graphic>
          <a:graphicData uri="http://schemas.openxmlformats.org/drawingml/2006/table">
            <a:tbl>
              <a:tblPr firstRow="1" firstCol="1" lastRow="1" lastCol="1" bandRow="1" bandCol="1"/>
              <a:tblGrid>
                <a:gridCol w="5914360">
                  <a:extLst>
                    <a:ext uri="{9D8B030D-6E8A-4147-A177-3AD203B41FA5}">
                      <a16:colId xmlns:a16="http://schemas.microsoft.com/office/drawing/2014/main" val="1289060159"/>
                    </a:ext>
                  </a:extLst>
                </a:gridCol>
                <a:gridCol w="5765021">
                  <a:extLst>
                    <a:ext uri="{9D8B030D-6E8A-4147-A177-3AD203B41FA5}">
                      <a16:colId xmlns:a16="http://schemas.microsoft.com/office/drawing/2014/main" val="3887236328"/>
                    </a:ext>
                  </a:extLst>
                </a:gridCol>
              </a:tblGrid>
              <a:tr h="392606">
                <a:tc gridSpan="2">
                  <a:txBody>
                    <a:bodyPr/>
                    <a:lstStyle/>
                    <a:p>
                      <a:pPr>
                        <a:lnSpc>
                          <a:spcPct val="107000"/>
                        </a:lnSpc>
                        <a:spcBef>
                          <a:spcPts val="400"/>
                        </a:spcBef>
                        <a:spcAft>
                          <a:spcPts val="300"/>
                        </a:spcAft>
                      </a:pPr>
                      <a:r>
                        <a:rPr lang="en-GB" sz="2200" b="1" dirty="0">
                          <a:effectLst/>
                          <a:latin typeface="Arial" panose="020B0604020202020204" pitchFamily="34" charset="0"/>
                          <a:ea typeface="Times New Roman" panose="02020603050405020304" pitchFamily="18" charset="0"/>
                          <a:cs typeface="Times New Roman" panose="02020603050405020304" pitchFamily="18" charset="0"/>
                        </a:rPr>
                        <a:t>YOU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C9CB"/>
                    </a:solidFill>
                  </a:tcPr>
                </a:tc>
                <a:tc hMerge="1">
                  <a:txBody>
                    <a:bodyPr/>
                    <a:lstStyle/>
                    <a:p>
                      <a:endParaRPr lang="en-GB"/>
                    </a:p>
                  </a:txBody>
                  <a:tcPr/>
                </a:tc>
                <a:extLst>
                  <a:ext uri="{0D108BD9-81ED-4DB2-BD59-A6C34878D82A}">
                    <a16:rowId xmlns:a16="http://schemas.microsoft.com/office/drawing/2014/main" val="74190565"/>
                  </a:ext>
                </a:extLst>
              </a:tr>
              <a:tr h="3638633">
                <a:tc>
                  <a:txBody>
                    <a:bodyPr/>
                    <a:lstStyle/>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Brine shrimp egg cysts</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2 g sea salt for each treatment</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100 cm</a:t>
                      </a:r>
                      <a:r>
                        <a:rPr lang="en-GB" sz="2200" baseline="30000" dirty="0">
                          <a:effectLst/>
                          <a:latin typeface="+mj-lt"/>
                          <a:ea typeface="Times New Roman" panose="02020603050405020304" pitchFamily="18" charset="0"/>
                          <a:cs typeface="Times New Roman" panose="02020603050405020304" pitchFamily="18" charset="0"/>
                        </a:rPr>
                        <a:t>3</a:t>
                      </a:r>
                      <a:r>
                        <a:rPr lang="en-GB" sz="2200" dirty="0">
                          <a:effectLst/>
                          <a:latin typeface="+mj-lt"/>
                          <a:ea typeface="Times New Roman" panose="02020603050405020304" pitchFamily="18" charset="0"/>
                          <a:cs typeface="Times New Roman" panose="02020603050405020304" pitchFamily="18" charset="0"/>
                        </a:rPr>
                        <a:t> de-chlorinated water for each treatment</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40 cm</a:t>
                      </a:r>
                      <a:r>
                        <a:rPr lang="en-GB" sz="2200" baseline="30000" dirty="0">
                          <a:effectLst/>
                          <a:latin typeface="+mj-lt"/>
                          <a:ea typeface="Times New Roman" panose="02020603050405020304" pitchFamily="18" charset="0"/>
                          <a:cs typeface="Times New Roman" panose="02020603050405020304" pitchFamily="18" charset="0"/>
                        </a:rPr>
                        <a:t>3</a:t>
                      </a:r>
                      <a:r>
                        <a:rPr lang="en-GB" sz="2200" dirty="0">
                          <a:effectLst/>
                          <a:latin typeface="+mj-lt"/>
                          <a:ea typeface="Times New Roman" panose="02020603050405020304" pitchFamily="18" charset="0"/>
                          <a:cs typeface="Times New Roman" panose="02020603050405020304" pitchFamily="18" charset="0"/>
                        </a:rPr>
                        <a:t> beaker of salt water</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100 cm</a:t>
                      </a:r>
                      <a:r>
                        <a:rPr lang="en-GB" sz="2200" baseline="30000" dirty="0">
                          <a:effectLst/>
                          <a:latin typeface="+mj-lt"/>
                          <a:ea typeface="Times New Roman" panose="02020603050405020304" pitchFamily="18" charset="0"/>
                          <a:cs typeface="Times New Roman" panose="02020603050405020304" pitchFamily="18" charset="0"/>
                        </a:rPr>
                        <a:t>3</a:t>
                      </a:r>
                      <a:r>
                        <a:rPr lang="en-GB" sz="2200" dirty="0">
                          <a:effectLst/>
                          <a:latin typeface="+mj-lt"/>
                          <a:ea typeface="Times New Roman" panose="02020603050405020304" pitchFamily="18" charset="0"/>
                          <a:cs typeface="Times New Roman" panose="02020603050405020304" pitchFamily="18" charset="0"/>
                        </a:rPr>
                        <a:t> beakers (one for each temperature to be tested)</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Water baths or incubators (one for each temperature to be investigated)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Stirring rod</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Magnifying glass</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Pair of forceps</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Fine glass pipette</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Bright light</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Access to refrigerator</a:t>
                      </a:r>
                    </a:p>
                    <a:p>
                      <a:pPr marL="342900" lvl="0" indent="-342900">
                        <a:lnSpc>
                          <a:spcPct val="150000"/>
                        </a:lnSpc>
                        <a:spcBef>
                          <a:spcPts val="200"/>
                        </a:spcBef>
                        <a:spcAft>
                          <a:spcPts val="200"/>
                        </a:spcAft>
                        <a:buFont typeface="Arial" panose="020B0604020202020204" pitchFamily="34" charset="0"/>
                        <a:buChar char="●"/>
                        <a:tabLst>
                          <a:tab pos="252095" algn="l"/>
                        </a:tabLst>
                      </a:pPr>
                      <a:r>
                        <a:rPr lang="en-GB" sz="2200" dirty="0">
                          <a:effectLst/>
                          <a:latin typeface="+mj-lt"/>
                          <a:ea typeface="Times New Roman" panose="02020603050405020304" pitchFamily="18" charset="0"/>
                          <a:cs typeface="Times New Roman" panose="02020603050405020304" pitchFamily="18" charset="0"/>
                        </a:rPr>
                        <a:t>Sheet of graph paper 3 cm × 4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350380"/>
                  </a:ext>
                </a:extLst>
              </a:tr>
            </a:tbl>
          </a:graphicData>
        </a:graphic>
      </p:graphicFrame>
      <p:sp>
        <p:nvSpPr>
          <p:cNvPr id="4" name="Title 1"/>
          <p:cNvSpPr txBox="1">
            <a:spLocks/>
          </p:cNvSpPr>
          <p:nvPr/>
        </p:nvSpPr>
        <p:spPr>
          <a:xfrm>
            <a:off x="0" y="0"/>
            <a:ext cx="12192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sng" strike="noStrike" kern="1200" cap="none" spc="0" normalizeH="0" baseline="0" noProof="0" smtClean="0">
                <a:ln>
                  <a:noFill/>
                </a:ln>
                <a:solidFill>
                  <a:prstClr val="black"/>
                </a:solidFill>
                <a:effectLst/>
                <a:uLnTx/>
                <a:uFillTx/>
                <a:latin typeface="Calibri Light" panose="020F0302020204030204"/>
                <a:ea typeface="+mj-ea"/>
                <a:cs typeface="+mj-cs"/>
              </a:rPr>
              <a:t>Equipment</a:t>
            </a:r>
            <a:endParaRPr kumimoji="0" lang="en-GB" sz="4400" b="0" i="0" u="sng"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339265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38545" y="1440874"/>
            <a:ext cx="11942619" cy="5320144"/>
          </a:xfrm>
        </p:spPr>
        <p:txBody>
          <a:bodyPr>
            <a:normAutofit fontScale="62500" lnSpcReduction="20000"/>
          </a:bodyPr>
          <a:lstStyle/>
          <a:p>
            <a:pPr marL="514350" indent="-514350">
              <a:lnSpc>
                <a:spcPct val="170000"/>
              </a:lnSpc>
              <a:buFont typeface="+mj-lt"/>
              <a:buAutoNum type="arabicPeriod"/>
            </a:pPr>
            <a:r>
              <a:rPr lang="en-US" dirty="0"/>
              <a:t>Decide on a range of temperatures from 5 °C to 35 °C to be tested.</a:t>
            </a:r>
          </a:p>
          <a:p>
            <a:pPr marL="514350" indent="-514350">
              <a:lnSpc>
                <a:spcPct val="170000"/>
              </a:lnSpc>
              <a:buFont typeface="+mj-lt"/>
              <a:buAutoNum type="arabicPeriod"/>
            </a:pPr>
            <a:r>
              <a:rPr lang="en-US" dirty="0" smtClean="0"/>
              <a:t>Place </a:t>
            </a:r>
            <a:r>
              <a:rPr lang="en-US" dirty="0"/>
              <a:t>2 g of sea salt into a 100 cm3 beaker.</a:t>
            </a:r>
          </a:p>
          <a:p>
            <a:pPr marL="514350" indent="-514350">
              <a:lnSpc>
                <a:spcPct val="170000"/>
              </a:lnSpc>
              <a:buFont typeface="+mj-lt"/>
              <a:buAutoNum type="arabicPeriod"/>
            </a:pPr>
            <a:r>
              <a:rPr lang="en-US" dirty="0" smtClean="0"/>
              <a:t>Add </a:t>
            </a:r>
            <a:r>
              <a:rPr lang="en-US" dirty="0"/>
              <a:t>100 cm3 of de-chlorinated water and stir until the salt completely dissolves.</a:t>
            </a:r>
          </a:p>
          <a:p>
            <a:pPr marL="514350" indent="-514350">
              <a:lnSpc>
                <a:spcPct val="170000"/>
              </a:lnSpc>
              <a:buFont typeface="+mj-lt"/>
              <a:buAutoNum type="arabicPeriod"/>
            </a:pPr>
            <a:r>
              <a:rPr lang="en-US" dirty="0" smtClean="0"/>
              <a:t>Label </a:t>
            </a:r>
            <a:r>
              <a:rPr lang="en-US" dirty="0"/>
              <a:t>the beaker with the temperature at which it will be incubated.</a:t>
            </a:r>
          </a:p>
          <a:p>
            <a:pPr marL="514350" indent="-514350">
              <a:lnSpc>
                <a:spcPct val="170000"/>
              </a:lnSpc>
              <a:buFont typeface="+mj-lt"/>
              <a:buAutoNum type="arabicPeriod"/>
            </a:pPr>
            <a:r>
              <a:rPr lang="en-US" dirty="0" smtClean="0"/>
              <a:t>Place </a:t>
            </a:r>
            <a:r>
              <a:rPr lang="en-US" dirty="0"/>
              <a:t>a tiny pinch of egg cysts onto a large sheet of white paper.</a:t>
            </a:r>
          </a:p>
          <a:p>
            <a:pPr marL="514350" indent="-514350">
              <a:lnSpc>
                <a:spcPct val="170000"/>
              </a:lnSpc>
              <a:buFont typeface="+mj-lt"/>
              <a:buAutoNum type="arabicPeriod"/>
            </a:pPr>
            <a:r>
              <a:rPr lang="en-US" dirty="0" smtClean="0"/>
              <a:t>Wet </a:t>
            </a:r>
            <a:r>
              <a:rPr lang="en-US" dirty="0"/>
              <a:t>the piece of graph paper using a few drops of salt water. Dab the paper onto the white sheet to pick up approximately 40 eggs. This will look like a tiny shake of pepper. Use a magnifying glass to count the eggs. Cut the graph paper so that there are exactly 40 eggs.</a:t>
            </a:r>
          </a:p>
          <a:p>
            <a:pPr marL="514350" indent="-514350">
              <a:lnSpc>
                <a:spcPct val="170000"/>
              </a:lnSpc>
              <a:buFont typeface="+mj-lt"/>
              <a:buAutoNum type="arabicPeriod"/>
            </a:pPr>
            <a:r>
              <a:rPr lang="en-US" dirty="0" smtClean="0"/>
              <a:t>Put </a:t>
            </a:r>
            <a:r>
              <a:rPr lang="en-US" dirty="0"/>
              <a:t>the paper with the 40 eggs into the beaker (eggs-side down). After 3 minutes, use a pair of forceps to gently remove the paper, making sure that all the egg cysts have washed off into the water.</a:t>
            </a:r>
          </a:p>
          <a:p>
            <a:endParaRPr lang="en-GB" dirty="0"/>
          </a:p>
        </p:txBody>
      </p:sp>
      <p:sp>
        <p:nvSpPr>
          <p:cNvPr id="4" name="Title 1"/>
          <p:cNvSpPr txBox="1">
            <a:spLocks/>
          </p:cNvSpPr>
          <p:nvPr/>
        </p:nvSpPr>
        <p:spPr>
          <a:xfrm>
            <a:off x="0" y="1"/>
            <a:ext cx="12192000" cy="1163782"/>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sng" strike="noStrike" kern="1200" cap="none" spc="0" normalizeH="0" baseline="0" noProof="0" dirty="0" smtClean="0">
                <a:ln>
                  <a:noFill/>
                </a:ln>
                <a:solidFill>
                  <a:prstClr val="black"/>
                </a:solidFill>
                <a:effectLst/>
                <a:uLnTx/>
                <a:uFillTx/>
                <a:latin typeface="Calibri Light" panose="020F0302020204030204"/>
                <a:ea typeface="+mj-ea"/>
                <a:cs typeface="+mj-cs"/>
              </a:rPr>
              <a:t>Method</a:t>
            </a:r>
            <a:endParaRPr kumimoji="0" lang="en-GB" sz="4400" b="0" i="0" u="sng"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94487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38545" y="1440874"/>
            <a:ext cx="11942619" cy="5320144"/>
          </a:xfrm>
        </p:spPr>
        <p:txBody>
          <a:bodyPr>
            <a:normAutofit fontScale="62500" lnSpcReduction="20000"/>
          </a:bodyPr>
          <a:lstStyle/>
          <a:p>
            <a:pPr marL="514350" indent="-514350">
              <a:lnSpc>
                <a:spcPct val="170000"/>
              </a:lnSpc>
              <a:buFont typeface="+mj-lt"/>
              <a:buAutoNum type="arabicPeriod" startAt="8"/>
            </a:pPr>
            <a:r>
              <a:rPr lang="en-US" dirty="0" smtClean="0"/>
              <a:t>Repeat </a:t>
            </a:r>
            <a:r>
              <a:rPr lang="en-US" dirty="0"/>
              <a:t>steps 2 to 7 for all the temperatures that are to be investigated.</a:t>
            </a:r>
          </a:p>
          <a:p>
            <a:pPr marL="514350" indent="-514350">
              <a:lnSpc>
                <a:spcPct val="170000"/>
              </a:lnSpc>
              <a:buFont typeface="+mj-lt"/>
              <a:buAutoNum type="arabicPeriod" startAt="8"/>
            </a:pPr>
            <a:r>
              <a:rPr lang="en-US" dirty="0" smtClean="0"/>
              <a:t>If </a:t>
            </a:r>
            <a:r>
              <a:rPr lang="en-US" dirty="0"/>
              <a:t>possible, replicate the treatments.</a:t>
            </a:r>
          </a:p>
          <a:p>
            <a:pPr marL="514350" indent="-514350">
              <a:lnSpc>
                <a:spcPct val="170000"/>
              </a:lnSpc>
              <a:buFont typeface="+mj-lt"/>
              <a:buAutoNum type="arabicPeriod" startAt="8"/>
            </a:pPr>
            <a:r>
              <a:rPr lang="en-US" dirty="0" smtClean="0"/>
              <a:t>Incubate </a:t>
            </a:r>
            <a:r>
              <a:rPr lang="en-US" dirty="0"/>
              <a:t>the beakers at the appropriate temperatures. In the ICT Support there is a </a:t>
            </a:r>
            <a:r>
              <a:rPr lang="en-US" dirty="0" err="1"/>
              <a:t>datalogging</a:t>
            </a:r>
            <a:r>
              <a:rPr lang="en-US" dirty="0"/>
              <a:t> sheet on monitoring temperature in a long-term investigation. Set an alarm to remind you to check your brine shrimps at the same time on three or four successive days.</a:t>
            </a:r>
          </a:p>
          <a:p>
            <a:pPr marL="514350" indent="-514350">
              <a:lnSpc>
                <a:spcPct val="170000"/>
              </a:lnSpc>
              <a:buFont typeface="+mj-lt"/>
              <a:buAutoNum type="arabicPeriod" startAt="8"/>
            </a:pPr>
            <a:r>
              <a:rPr lang="en-US" dirty="0" smtClean="0"/>
              <a:t>The </a:t>
            </a:r>
            <a:r>
              <a:rPr lang="en-US" dirty="0"/>
              <a:t>next day count the number of hatched larvae in each of the beakers. To do this, place a bright light next to the beaker. Any larvae will swim towards the light. Using a fine glass pipette, reversed with the tip inserted into the teat, catch the hatched brine shrimps and place them in a small beaker of salt water. Repeat the counting daily. Brine shrimps are very delicate and care must be taken when handling them. Finally, release the young brine shrimps into a salt water aquarium.</a:t>
            </a:r>
          </a:p>
          <a:p>
            <a:pPr marL="514350" indent="-514350">
              <a:lnSpc>
                <a:spcPct val="170000"/>
              </a:lnSpc>
              <a:buFont typeface="+mj-lt"/>
              <a:buAutoNum type="arabicPeriod" startAt="8"/>
            </a:pPr>
            <a:r>
              <a:rPr lang="en-US" dirty="0" smtClean="0"/>
              <a:t>Record </a:t>
            </a:r>
            <a:r>
              <a:rPr lang="en-US" dirty="0"/>
              <a:t>the number of larvae that have successfully hatched at each temperature.</a:t>
            </a:r>
          </a:p>
          <a:p>
            <a:endParaRPr lang="en-GB" dirty="0"/>
          </a:p>
        </p:txBody>
      </p:sp>
      <p:sp>
        <p:nvSpPr>
          <p:cNvPr id="4" name="Title 1"/>
          <p:cNvSpPr txBox="1">
            <a:spLocks/>
          </p:cNvSpPr>
          <p:nvPr/>
        </p:nvSpPr>
        <p:spPr>
          <a:xfrm>
            <a:off x="0" y="1"/>
            <a:ext cx="12192000" cy="1163782"/>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sng" strike="noStrike" kern="1200" cap="none" spc="0" normalizeH="0" baseline="0" noProof="0" dirty="0" smtClean="0">
                <a:ln>
                  <a:noFill/>
                </a:ln>
                <a:solidFill>
                  <a:prstClr val="black"/>
                </a:solidFill>
                <a:effectLst/>
                <a:uLnTx/>
                <a:uFillTx/>
                <a:latin typeface="Calibri Light" panose="020F0302020204030204"/>
                <a:ea typeface="+mj-ea"/>
                <a:cs typeface="+mj-cs"/>
              </a:rPr>
              <a:t>Method</a:t>
            </a:r>
            <a:endParaRPr kumimoji="0" lang="en-GB" sz="4400" b="0" i="0" u="sng"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2102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Content Placeholder 4"/>
          <p:cNvGraphicFramePr>
            <a:graphicFrameLocks noGrp="1"/>
          </p:cNvGraphicFramePr>
          <p:nvPr>
            <p:ph idx="1"/>
            <p:extLst/>
          </p:nvPr>
        </p:nvGraphicFramePr>
        <p:xfrm>
          <a:off x="138541" y="1528907"/>
          <a:ext cx="11914918" cy="4565580"/>
        </p:xfrm>
        <a:graphic>
          <a:graphicData uri="http://schemas.openxmlformats.org/drawingml/2006/table">
            <a:tbl>
              <a:tblPr firstRow="1" bandRow="1">
                <a:tableStyleId>{5940675A-B579-460E-94D1-54222C63F5DA}</a:tableStyleId>
              </a:tblPr>
              <a:tblGrid>
                <a:gridCol w="1094514">
                  <a:extLst>
                    <a:ext uri="{9D8B030D-6E8A-4147-A177-3AD203B41FA5}">
                      <a16:colId xmlns:a16="http://schemas.microsoft.com/office/drawing/2014/main" val="849637653"/>
                    </a:ext>
                  </a:extLst>
                </a:gridCol>
                <a:gridCol w="566880">
                  <a:extLst>
                    <a:ext uri="{9D8B030D-6E8A-4147-A177-3AD203B41FA5}">
                      <a16:colId xmlns:a16="http://schemas.microsoft.com/office/drawing/2014/main" val="3075470852"/>
                    </a:ext>
                  </a:extLst>
                </a:gridCol>
                <a:gridCol w="556171">
                  <a:extLst>
                    <a:ext uri="{9D8B030D-6E8A-4147-A177-3AD203B41FA5}">
                      <a16:colId xmlns:a16="http://schemas.microsoft.com/office/drawing/2014/main" val="2496974416"/>
                    </a:ext>
                  </a:extLst>
                </a:gridCol>
                <a:gridCol w="585939">
                  <a:extLst>
                    <a:ext uri="{9D8B030D-6E8A-4147-A177-3AD203B41FA5}">
                      <a16:colId xmlns:a16="http://schemas.microsoft.com/office/drawing/2014/main" val="685202734"/>
                    </a:ext>
                  </a:extLst>
                </a:gridCol>
                <a:gridCol w="700878">
                  <a:extLst>
                    <a:ext uri="{9D8B030D-6E8A-4147-A177-3AD203B41FA5}">
                      <a16:colId xmlns:a16="http://schemas.microsoft.com/office/drawing/2014/main" val="3411707888"/>
                    </a:ext>
                  </a:extLst>
                </a:gridCol>
                <a:gridCol w="700878">
                  <a:extLst>
                    <a:ext uri="{9D8B030D-6E8A-4147-A177-3AD203B41FA5}">
                      <a16:colId xmlns:a16="http://schemas.microsoft.com/office/drawing/2014/main" val="2536456813"/>
                    </a:ext>
                  </a:extLst>
                </a:gridCol>
                <a:gridCol w="700878">
                  <a:extLst>
                    <a:ext uri="{9D8B030D-6E8A-4147-A177-3AD203B41FA5}">
                      <a16:colId xmlns:a16="http://schemas.microsoft.com/office/drawing/2014/main" val="2149938967"/>
                    </a:ext>
                  </a:extLst>
                </a:gridCol>
                <a:gridCol w="700878">
                  <a:extLst>
                    <a:ext uri="{9D8B030D-6E8A-4147-A177-3AD203B41FA5}">
                      <a16:colId xmlns:a16="http://schemas.microsoft.com/office/drawing/2014/main" val="1862164438"/>
                    </a:ext>
                  </a:extLst>
                </a:gridCol>
                <a:gridCol w="700878">
                  <a:extLst>
                    <a:ext uri="{9D8B030D-6E8A-4147-A177-3AD203B41FA5}">
                      <a16:colId xmlns:a16="http://schemas.microsoft.com/office/drawing/2014/main" val="1726034429"/>
                    </a:ext>
                  </a:extLst>
                </a:gridCol>
                <a:gridCol w="700878">
                  <a:extLst>
                    <a:ext uri="{9D8B030D-6E8A-4147-A177-3AD203B41FA5}">
                      <a16:colId xmlns:a16="http://schemas.microsoft.com/office/drawing/2014/main" val="2200498255"/>
                    </a:ext>
                  </a:extLst>
                </a:gridCol>
                <a:gridCol w="700878">
                  <a:extLst>
                    <a:ext uri="{9D8B030D-6E8A-4147-A177-3AD203B41FA5}">
                      <a16:colId xmlns:a16="http://schemas.microsoft.com/office/drawing/2014/main" val="1153521990"/>
                    </a:ext>
                  </a:extLst>
                </a:gridCol>
                <a:gridCol w="700878">
                  <a:extLst>
                    <a:ext uri="{9D8B030D-6E8A-4147-A177-3AD203B41FA5}">
                      <a16:colId xmlns:a16="http://schemas.microsoft.com/office/drawing/2014/main" val="175079909"/>
                    </a:ext>
                  </a:extLst>
                </a:gridCol>
                <a:gridCol w="700878">
                  <a:extLst>
                    <a:ext uri="{9D8B030D-6E8A-4147-A177-3AD203B41FA5}">
                      <a16:colId xmlns:a16="http://schemas.microsoft.com/office/drawing/2014/main" val="4010794399"/>
                    </a:ext>
                  </a:extLst>
                </a:gridCol>
                <a:gridCol w="700878">
                  <a:extLst>
                    <a:ext uri="{9D8B030D-6E8A-4147-A177-3AD203B41FA5}">
                      <a16:colId xmlns:a16="http://schemas.microsoft.com/office/drawing/2014/main" val="1096677701"/>
                    </a:ext>
                  </a:extLst>
                </a:gridCol>
                <a:gridCol w="700878">
                  <a:extLst>
                    <a:ext uri="{9D8B030D-6E8A-4147-A177-3AD203B41FA5}">
                      <a16:colId xmlns:a16="http://schemas.microsoft.com/office/drawing/2014/main" val="2612901425"/>
                    </a:ext>
                  </a:extLst>
                </a:gridCol>
                <a:gridCol w="700878">
                  <a:extLst>
                    <a:ext uri="{9D8B030D-6E8A-4147-A177-3AD203B41FA5}">
                      <a16:colId xmlns:a16="http://schemas.microsoft.com/office/drawing/2014/main" val="2386360447"/>
                    </a:ext>
                  </a:extLst>
                </a:gridCol>
                <a:gridCol w="700878">
                  <a:extLst>
                    <a:ext uri="{9D8B030D-6E8A-4147-A177-3AD203B41FA5}">
                      <a16:colId xmlns:a16="http://schemas.microsoft.com/office/drawing/2014/main" val="3864524304"/>
                    </a:ext>
                  </a:extLst>
                </a:gridCol>
              </a:tblGrid>
              <a:tr h="366107">
                <a:tc rowSpan="3">
                  <a:txBody>
                    <a:bodyPr/>
                    <a:lstStyle/>
                    <a:p>
                      <a:pPr algn="ctr"/>
                      <a:r>
                        <a:rPr lang="en-GB" b="1" dirty="0" smtClean="0"/>
                        <a:t>Temperature (  </a:t>
                      </a:r>
                      <a:r>
                        <a:rPr lang="en-GB" b="1" dirty="0" smtClean="0">
                          <a:latin typeface="Calibri" panose="020F0502020204030204" pitchFamily="34" charset="0"/>
                          <a:cs typeface="Calibri" panose="020F0502020204030204" pitchFamily="34" charset="0"/>
                        </a:rPr>
                        <a:t>ͦC)</a:t>
                      </a:r>
                      <a:r>
                        <a:rPr lang="en-GB" b="1" baseline="0" dirty="0" smtClean="0">
                          <a:latin typeface="Calibri" panose="020F0502020204030204" pitchFamily="34" charset="0"/>
                          <a:cs typeface="Calibri" panose="020F0502020204030204" pitchFamily="34" charset="0"/>
                        </a:rPr>
                        <a:t>  </a:t>
                      </a:r>
                      <a:endParaRPr lang="en-GB" b="1" dirty="0"/>
                    </a:p>
                  </a:txBody>
                  <a:tcPr>
                    <a:solidFill>
                      <a:schemeClr val="bg1">
                        <a:lumMod val="65000"/>
                      </a:schemeClr>
                    </a:solidFill>
                  </a:tcPr>
                </a:tc>
                <a:tc gridSpan="16">
                  <a:txBody>
                    <a:bodyPr/>
                    <a:lstStyle/>
                    <a:p>
                      <a:pPr algn="ctr"/>
                      <a:r>
                        <a:rPr lang="en-GB" b="1" dirty="0" smtClean="0"/>
                        <a:t>Number</a:t>
                      </a:r>
                      <a:r>
                        <a:rPr lang="en-GB" b="1" baseline="0" dirty="0" smtClean="0"/>
                        <a:t> of eggs hatched</a:t>
                      </a:r>
                      <a:endParaRPr lang="en-GB" b="1" dirty="0"/>
                    </a:p>
                  </a:txBody>
                  <a:tcPr>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44648949"/>
                  </a:ext>
                </a:extLst>
              </a:tr>
              <a:tr h="724406">
                <a:tc vMerge="1">
                  <a:txBody>
                    <a:bodyPr/>
                    <a:lstStyle/>
                    <a:p>
                      <a:endParaRPr lang="en-GB"/>
                    </a:p>
                  </a:txBody>
                  <a:tcPr/>
                </a:tc>
                <a:tc gridSpan="4">
                  <a:txBody>
                    <a:bodyPr/>
                    <a:lstStyle/>
                    <a:p>
                      <a:pPr algn="ctr"/>
                      <a:r>
                        <a:rPr lang="en-GB" b="1" dirty="0" smtClean="0"/>
                        <a:t>Day 1</a:t>
                      </a:r>
                      <a:endParaRPr lang="en-GB" b="1" dirty="0"/>
                    </a:p>
                  </a:txBody>
                  <a:tcPr>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b="1" dirty="0" smtClean="0"/>
                        <a:t>Day 2</a:t>
                      </a:r>
                      <a:endParaRPr lang="en-GB" b="1" dirty="0"/>
                    </a:p>
                  </a:txBody>
                  <a:tcPr>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b="1" dirty="0" smtClean="0"/>
                        <a:t>Day 3</a:t>
                      </a:r>
                      <a:endParaRPr lang="en-GB" b="1" dirty="0"/>
                    </a:p>
                  </a:txBody>
                  <a:tcPr>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b="1" dirty="0" smtClean="0"/>
                        <a:t>Day 4</a:t>
                      </a:r>
                      <a:endParaRPr lang="en-GB" b="1" dirty="0"/>
                    </a:p>
                  </a:txBody>
                  <a:tcPr>
                    <a:solidFill>
                      <a:schemeClr val="bg1">
                        <a:lumMod val="65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70653324"/>
                  </a:ext>
                </a:extLst>
              </a:tr>
              <a:tr h="366107">
                <a:tc vMerge="1">
                  <a:txBody>
                    <a:bodyPr/>
                    <a:lstStyle/>
                    <a:p>
                      <a:endParaRPr lang="en-GB" dirty="0"/>
                    </a:p>
                  </a:txBody>
                  <a:tcPr/>
                </a:tc>
                <a:tc>
                  <a:txBody>
                    <a:bodyPr/>
                    <a:lstStyle/>
                    <a:p>
                      <a:pPr algn="ctr"/>
                      <a:r>
                        <a:rPr lang="en-GB" b="1" dirty="0" smtClean="0"/>
                        <a:t>1</a:t>
                      </a:r>
                      <a:endParaRPr lang="en-GB" b="1" dirty="0"/>
                    </a:p>
                  </a:txBody>
                  <a:tcPr>
                    <a:solidFill>
                      <a:schemeClr val="bg1">
                        <a:lumMod val="65000"/>
                      </a:schemeClr>
                    </a:solidFill>
                  </a:tcPr>
                </a:tc>
                <a:tc>
                  <a:txBody>
                    <a:bodyPr/>
                    <a:lstStyle/>
                    <a:p>
                      <a:pPr algn="ctr"/>
                      <a:r>
                        <a:rPr lang="en-GB" b="1" dirty="0" smtClean="0"/>
                        <a:t>2</a:t>
                      </a:r>
                      <a:endParaRPr lang="en-GB" b="1" dirty="0"/>
                    </a:p>
                  </a:txBody>
                  <a:tcPr>
                    <a:solidFill>
                      <a:schemeClr val="bg1">
                        <a:lumMod val="65000"/>
                      </a:schemeClr>
                    </a:solidFill>
                  </a:tcPr>
                </a:tc>
                <a:tc>
                  <a:txBody>
                    <a:bodyPr/>
                    <a:lstStyle/>
                    <a:p>
                      <a:pPr algn="ctr"/>
                      <a:r>
                        <a:rPr lang="en-GB" b="1" dirty="0" smtClean="0"/>
                        <a:t>3</a:t>
                      </a:r>
                      <a:endParaRPr lang="en-GB" b="1" dirty="0"/>
                    </a:p>
                  </a:txBody>
                  <a:tcPr>
                    <a:solidFill>
                      <a:schemeClr val="bg1">
                        <a:lumMod val="65000"/>
                      </a:schemeClr>
                    </a:solidFill>
                  </a:tcPr>
                </a:tc>
                <a:tc>
                  <a:txBody>
                    <a:bodyPr/>
                    <a:lstStyle/>
                    <a:p>
                      <a:pPr algn="ctr"/>
                      <a:r>
                        <a:rPr lang="en-GB" b="1" dirty="0" smtClean="0"/>
                        <a:t>Av</a:t>
                      </a:r>
                      <a:endParaRPr lang="en-GB" b="1" dirty="0"/>
                    </a:p>
                  </a:txBody>
                  <a:tcPr>
                    <a:solidFill>
                      <a:schemeClr val="bg1">
                        <a:lumMod val="65000"/>
                      </a:schemeClr>
                    </a:solidFill>
                  </a:tcPr>
                </a:tc>
                <a:tc>
                  <a:txBody>
                    <a:bodyPr/>
                    <a:lstStyle/>
                    <a:p>
                      <a:pPr algn="ctr"/>
                      <a:r>
                        <a:rPr lang="en-GB" b="1" dirty="0" smtClean="0"/>
                        <a:t>1</a:t>
                      </a:r>
                      <a:endParaRPr lang="en-GB" b="1" dirty="0"/>
                    </a:p>
                  </a:txBody>
                  <a:tcPr>
                    <a:solidFill>
                      <a:schemeClr val="bg1">
                        <a:lumMod val="65000"/>
                      </a:schemeClr>
                    </a:solidFill>
                  </a:tcPr>
                </a:tc>
                <a:tc>
                  <a:txBody>
                    <a:bodyPr/>
                    <a:lstStyle/>
                    <a:p>
                      <a:pPr algn="ctr"/>
                      <a:r>
                        <a:rPr lang="en-GB" b="1" dirty="0" smtClean="0"/>
                        <a:t>2</a:t>
                      </a:r>
                      <a:endParaRPr lang="en-GB" b="1" dirty="0"/>
                    </a:p>
                  </a:txBody>
                  <a:tcPr>
                    <a:solidFill>
                      <a:schemeClr val="bg1">
                        <a:lumMod val="65000"/>
                      </a:schemeClr>
                    </a:solidFill>
                  </a:tcPr>
                </a:tc>
                <a:tc>
                  <a:txBody>
                    <a:bodyPr/>
                    <a:lstStyle/>
                    <a:p>
                      <a:pPr algn="ctr"/>
                      <a:r>
                        <a:rPr lang="en-GB" b="1" dirty="0" smtClean="0"/>
                        <a:t>3</a:t>
                      </a:r>
                      <a:endParaRPr lang="en-GB" b="1" dirty="0"/>
                    </a:p>
                  </a:txBody>
                  <a:tcPr>
                    <a:solidFill>
                      <a:schemeClr val="bg1">
                        <a:lumMod val="65000"/>
                      </a:schemeClr>
                    </a:solidFill>
                  </a:tcPr>
                </a:tc>
                <a:tc>
                  <a:txBody>
                    <a:bodyPr/>
                    <a:lstStyle/>
                    <a:p>
                      <a:pPr algn="ctr"/>
                      <a:r>
                        <a:rPr lang="en-GB" b="1" dirty="0" smtClean="0"/>
                        <a:t>Av</a:t>
                      </a:r>
                      <a:endParaRPr lang="en-GB" b="1" dirty="0"/>
                    </a:p>
                  </a:txBody>
                  <a:tcPr>
                    <a:solidFill>
                      <a:schemeClr val="bg1">
                        <a:lumMod val="65000"/>
                      </a:schemeClr>
                    </a:solidFill>
                  </a:tcPr>
                </a:tc>
                <a:tc>
                  <a:txBody>
                    <a:bodyPr/>
                    <a:lstStyle/>
                    <a:p>
                      <a:pPr algn="ctr"/>
                      <a:r>
                        <a:rPr lang="en-GB" b="1" dirty="0" smtClean="0"/>
                        <a:t>1</a:t>
                      </a:r>
                      <a:endParaRPr lang="en-GB" b="1" dirty="0"/>
                    </a:p>
                  </a:txBody>
                  <a:tcPr>
                    <a:solidFill>
                      <a:schemeClr val="bg1">
                        <a:lumMod val="65000"/>
                      </a:schemeClr>
                    </a:solidFill>
                  </a:tcPr>
                </a:tc>
                <a:tc>
                  <a:txBody>
                    <a:bodyPr/>
                    <a:lstStyle/>
                    <a:p>
                      <a:pPr algn="ctr"/>
                      <a:r>
                        <a:rPr lang="en-GB" b="1" dirty="0" smtClean="0"/>
                        <a:t>2</a:t>
                      </a:r>
                      <a:endParaRPr lang="en-GB" b="1" dirty="0"/>
                    </a:p>
                  </a:txBody>
                  <a:tcPr>
                    <a:solidFill>
                      <a:schemeClr val="bg1">
                        <a:lumMod val="65000"/>
                      </a:schemeClr>
                    </a:solidFill>
                  </a:tcPr>
                </a:tc>
                <a:tc>
                  <a:txBody>
                    <a:bodyPr/>
                    <a:lstStyle/>
                    <a:p>
                      <a:pPr algn="ctr"/>
                      <a:r>
                        <a:rPr lang="en-GB" b="1" dirty="0" smtClean="0"/>
                        <a:t>3</a:t>
                      </a:r>
                      <a:endParaRPr lang="en-GB" b="1" dirty="0"/>
                    </a:p>
                  </a:txBody>
                  <a:tcPr>
                    <a:solidFill>
                      <a:schemeClr val="bg1">
                        <a:lumMod val="65000"/>
                      </a:schemeClr>
                    </a:solidFill>
                  </a:tcPr>
                </a:tc>
                <a:tc>
                  <a:txBody>
                    <a:bodyPr/>
                    <a:lstStyle/>
                    <a:p>
                      <a:pPr algn="ctr"/>
                      <a:r>
                        <a:rPr lang="en-GB" b="1" dirty="0" smtClean="0"/>
                        <a:t>Av</a:t>
                      </a:r>
                      <a:endParaRPr lang="en-GB" b="1" dirty="0"/>
                    </a:p>
                  </a:txBody>
                  <a:tcPr>
                    <a:solidFill>
                      <a:schemeClr val="bg1">
                        <a:lumMod val="65000"/>
                      </a:schemeClr>
                    </a:solidFill>
                  </a:tcPr>
                </a:tc>
                <a:tc>
                  <a:txBody>
                    <a:bodyPr/>
                    <a:lstStyle/>
                    <a:p>
                      <a:pPr algn="ctr"/>
                      <a:r>
                        <a:rPr lang="en-GB" b="1" dirty="0" smtClean="0"/>
                        <a:t>1</a:t>
                      </a:r>
                      <a:endParaRPr lang="en-GB" b="1" dirty="0"/>
                    </a:p>
                  </a:txBody>
                  <a:tcPr>
                    <a:solidFill>
                      <a:schemeClr val="bg1">
                        <a:lumMod val="65000"/>
                      </a:schemeClr>
                    </a:solidFill>
                  </a:tcPr>
                </a:tc>
                <a:tc>
                  <a:txBody>
                    <a:bodyPr/>
                    <a:lstStyle/>
                    <a:p>
                      <a:pPr algn="ctr"/>
                      <a:r>
                        <a:rPr lang="en-GB" b="1" dirty="0" smtClean="0"/>
                        <a:t>2</a:t>
                      </a:r>
                      <a:endParaRPr lang="en-GB" b="1" dirty="0"/>
                    </a:p>
                  </a:txBody>
                  <a:tcPr>
                    <a:solidFill>
                      <a:schemeClr val="bg1">
                        <a:lumMod val="65000"/>
                      </a:schemeClr>
                    </a:solidFill>
                  </a:tcPr>
                </a:tc>
                <a:tc>
                  <a:txBody>
                    <a:bodyPr/>
                    <a:lstStyle/>
                    <a:p>
                      <a:pPr algn="ctr"/>
                      <a:r>
                        <a:rPr lang="en-GB" b="1" dirty="0" smtClean="0"/>
                        <a:t>3</a:t>
                      </a:r>
                      <a:endParaRPr lang="en-GB" b="1" dirty="0"/>
                    </a:p>
                  </a:txBody>
                  <a:tcPr>
                    <a:solidFill>
                      <a:schemeClr val="bg1">
                        <a:lumMod val="65000"/>
                      </a:schemeClr>
                    </a:solidFill>
                  </a:tcPr>
                </a:tc>
                <a:tc>
                  <a:txBody>
                    <a:bodyPr/>
                    <a:lstStyle/>
                    <a:p>
                      <a:pPr algn="ctr"/>
                      <a:r>
                        <a:rPr lang="en-GB" b="1" dirty="0" smtClean="0"/>
                        <a:t>Av</a:t>
                      </a:r>
                      <a:endParaRPr lang="en-GB" b="1" dirty="0"/>
                    </a:p>
                  </a:txBody>
                  <a:tcPr>
                    <a:solidFill>
                      <a:schemeClr val="bg1">
                        <a:lumMod val="65000"/>
                      </a:schemeClr>
                    </a:solidFill>
                  </a:tcPr>
                </a:tc>
                <a:extLst>
                  <a:ext uri="{0D108BD9-81ED-4DB2-BD59-A6C34878D82A}">
                    <a16:rowId xmlns:a16="http://schemas.microsoft.com/office/drawing/2014/main" val="3882946151"/>
                  </a:ext>
                </a:extLst>
              </a:tr>
              <a:tr h="366107">
                <a:tc>
                  <a:txBody>
                    <a:bodyPr/>
                    <a:lstStyle/>
                    <a:p>
                      <a:r>
                        <a:rPr lang="en-GB" b="1" dirty="0" smtClean="0"/>
                        <a:t>5 </a:t>
                      </a:r>
                    </a:p>
                    <a:p>
                      <a:r>
                        <a:rPr lang="en-GB" b="1" dirty="0" smtClean="0"/>
                        <a:t>(fridge)</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882493166"/>
                  </a:ext>
                </a:extLst>
              </a:tr>
              <a:tr h="366107">
                <a:tc>
                  <a:txBody>
                    <a:bodyPr/>
                    <a:lstStyle/>
                    <a:p>
                      <a:r>
                        <a:rPr lang="en-GB" b="1" dirty="0" smtClean="0"/>
                        <a:t>20 </a:t>
                      </a:r>
                    </a:p>
                    <a:p>
                      <a:r>
                        <a:rPr lang="en-GB" b="1" dirty="0" smtClean="0"/>
                        <a:t>(room) </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28180581"/>
                  </a:ext>
                </a:extLst>
              </a:tr>
              <a:tr h="640688">
                <a:tc>
                  <a:txBody>
                    <a:bodyPr/>
                    <a:lstStyle/>
                    <a:p>
                      <a:r>
                        <a:rPr lang="en-GB" b="1" dirty="0" smtClean="0"/>
                        <a:t>35 </a:t>
                      </a:r>
                    </a:p>
                    <a:p>
                      <a:r>
                        <a:rPr lang="en-GB" b="1" dirty="0" smtClean="0"/>
                        <a:t>(water bath)</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97586374"/>
                  </a:ext>
                </a:extLst>
              </a:tr>
              <a:tr h="640688">
                <a:tc>
                  <a:txBody>
                    <a:bodyPr/>
                    <a:lstStyle/>
                    <a:p>
                      <a:r>
                        <a:rPr lang="en-GB" b="1" dirty="0" smtClean="0"/>
                        <a:t>50 </a:t>
                      </a:r>
                    </a:p>
                    <a:p>
                      <a:r>
                        <a:rPr lang="en-GB" b="1" dirty="0" smtClean="0"/>
                        <a:t>(water bath)</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78164037"/>
                  </a:ext>
                </a:extLst>
              </a:tr>
            </a:tbl>
          </a:graphicData>
        </a:graphic>
      </p:graphicFrame>
      <p:sp>
        <p:nvSpPr>
          <p:cNvPr id="4" name="Title 1"/>
          <p:cNvSpPr txBox="1">
            <a:spLocks/>
          </p:cNvSpPr>
          <p:nvPr/>
        </p:nvSpPr>
        <p:spPr>
          <a:xfrm>
            <a:off x="0" y="1"/>
            <a:ext cx="12192000" cy="1163782"/>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sng" strike="noStrike" kern="1200" cap="none" spc="0" normalizeH="0" baseline="0" noProof="0" dirty="0" smtClean="0">
                <a:ln>
                  <a:noFill/>
                </a:ln>
                <a:solidFill>
                  <a:prstClr val="black"/>
                </a:solidFill>
                <a:effectLst/>
                <a:uLnTx/>
                <a:uFillTx/>
                <a:latin typeface="Calibri Light" panose="020F0302020204030204"/>
                <a:ea typeface="+mj-ea"/>
                <a:cs typeface="+mj-cs"/>
              </a:rPr>
              <a:t>Example Results Table </a:t>
            </a:r>
            <a:endParaRPr kumimoji="0" lang="en-GB" sz="4400" b="0" i="0" u="sng"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540511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6255" y="1690688"/>
            <a:ext cx="11790218" cy="4486275"/>
          </a:xfrm>
        </p:spPr>
        <p:txBody>
          <a:bodyPr>
            <a:normAutofit/>
          </a:bodyPr>
          <a:lstStyle/>
          <a:p>
            <a:pPr marL="0" indent="0">
              <a:buNone/>
            </a:pPr>
            <a:r>
              <a:rPr lang="en-GB" sz="3200" dirty="0" smtClean="0"/>
              <a:t>For core practical 13 </a:t>
            </a:r>
            <a:r>
              <a:rPr lang="en-US" sz="3200" dirty="0" smtClean="0"/>
              <a:t>investigating </a:t>
            </a:r>
            <a:r>
              <a:rPr lang="en-US" sz="3200" dirty="0"/>
              <a:t>the effect of temperature on the development of </a:t>
            </a:r>
            <a:r>
              <a:rPr lang="en-US" sz="3200" dirty="0" smtClean="0"/>
              <a:t>organisms…….. </a:t>
            </a:r>
            <a:r>
              <a:rPr lang="en-GB" sz="3200" dirty="0" smtClean="0"/>
              <a:t> </a:t>
            </a:r>
            <a:endParaRPr lang="en-GB" sz="3200" dirty="0"/>
          </a:p>
        </p:txBody>
      </p:sp>
      <p:sp>
        <p:nvSpPr>
          <p:cNvPr id="4" name="Title 1"/>
          <p:cNvSpPr txBox="1">
            <a:spLocks/>
          </p:cNvSpPr>
          <p:nvPr/>
        </p:nvSpPr>
        <p:spPr>
          <a:xfrm>
            <a:off x="0" y="1"/>
            <a:ext cx="12192000" cy="1163782"/>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sng" strike="noStrike" kern="1200" cap="none" spc="0" normalizeH="0" baseline="0" noProof="0" dirty="0" smtClean="0">
                <a:ln>
                  <a:noFill/>
                </a:ln>
                <a:solidFill>
                  <a:prstClr val="black"/>
                </a:solidFill>
                <a:effectLst/>
                <a:uLnTx/>
                <a:uFillTx/>
                <a:latin typeface="Calibri Light" panose="020F0302020204030204"/>
                <a:ea typeface="+mj-ea"/>
                <a:cs typeface="+mj-cs"/>
              </a:rPr>
              <a:t>Show me!</a:t>
            </a:r>
            <a:endParaRPr kumimoji="0" lang="en-GB" sz="4400" b="1" i="0" u="sng"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67963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22"/>
          <p:cNvSpPr txBox="1">
            <a:spLocks noGrp="1"/>
          </p:cNvSpPr>
          <p:nvPr>
            <p:ph type="subTitle" idx="1"/>
          </p:nvPr>
        </p:nvSpPr>
        <p:spPr>
          <a:xfrm>
            <a:off x="611967" y="1917533"/>
            <a:ext cx="4431088" cy="604400"/>
          </a:xfrm>
          <a:prstGeom prst="rect">
            <a:avLst/>
          </a:prstGeom>
          <a:solidFill>
            <a:schemeClr val="accent6"/>
          </a:solidFill>
        </p:spPr>
        <p:txBody>
          <a:bodyPr spcFirstLastPara="1" wrap="square" lIns="121900" tIns="120000" rIns="121900" bIns="121900" anchor="t" anchorCtr="0">
            <a:noAutofit/>
          </a:bodyPr>
          <a:lstStyle/>
          <a:p>
            <a:pPr marL="0" indent="0"/>
            <a:r>
              <a:rPr lang="en-GB" sz="1800" dirty="0"/>
              <a:t>1. </a:t>
            </a:r>
            <a:r>
              <a:rPr lang="en-GB" sz="1800" dirty="0" smtClean="0"/>
              <a:t>The number of brine shrimp hatched </a:t>
            </a:r>
            <a:endParaRPr sz="1800" dirty="0"/>
          </a:p>
        </p:txBody>
      </p:sp>
      <p:sp>
        <p:nvSpPr>
          <p:cNvPr id="179" name="Google Shape;179;p22"/>
          <p:cNvSpPr txBox="1">
            <a:spLocks noGrp="1"/>
          </p:cNvSpPr>
          <p:nvPr>
            <p:ph type="subTitle" idx="3"/>
          </p:nvPr>
        </p:nvSpPr>
        <p:spPr>
          <a:xfrm>
            <a:off x="6312000" y="1917533"/>
            <a:ext cx="4171200" cy="604400"/>
          </a:xfrm>
          <a:prstGeom prst="rect">
            <a:avLst/>
          </a:prstGeom>
          <a:solidFill>
            <a:schemeClr val="accent5"/>
          </a:solidFill>
        </p:spPr>
        <p:txBody>
          <a:bodyPr spcFirstLastPara="1" wrap="square" lIns="121900" tIns="120000" rIns="121900" bIns="121900" anchor="t" anchorCtr="0">
            <a:noAutofit/>
          </a:bodyPr>
          <a:lstStyle/>
          <a:p>
            <a:pPr marL="0" indent="0"/>
            <a:r>
              <a:rPr lang="en-GB" sz="2333" dirty="0"/>
              <a:t>2. </a:t>
            </a:r>
            <a:r>
              <a:rPr lang="en-GB" sz="2333" dirty="0" smtClean="0"/>
              <a:t>Temperature </a:t>
            </a:r>
            <a:endParaRPr sz="2333" dirty="0"/>
          </a:p>
        </p:txBody>
      </p:sp>
      <p:sp>
        <p:nvSpPr>
          <p:cNvPr id="180" name="Google Shape;180;p22"/>
          <p:cNvSpPr txBox="1">
            <a:spLocks noGrp="1"/>
          </p:cNvSpPr>
          <p:nvPr>
            <p:ph type="body" idx="4"/>
          </p:nvPr>
        </p:nvSpPr>
        <p:spPr>
          <a:xfrm>
            <a:off x="611967"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3</a:t>
            </a:r>
            <a:endParaRPr sz="2333"/>
          </a:p>
        </p:txBody>
      </p:sp>
      <p:sp>
        <p:nvSpPr>
          <p:cNvPr id="181" name="Google Shape;181;p22"/>
          <p:cNvSpPr txBox="1">
            <a:spLocks noGrp="1"/>
          </p:cNvSpPr>
          <p:nvPr>
            <p:ph type="subTitle" idx="4294967295"/>
          </p:nvPr>
        </p:nvSpPr>
        <p:spPr>
          <a:xfrm>
            <a:off x="6312000"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4</a:t>
            </a:r>
            <a:endParaRPr sz="2333"/>
          </a:p>
        </p:txBody>
      </p:sp>
      <p:sp>
        <p:nvSpPr>
          <p:cNvPr id="182" name="Google Shape;182;p22"/>
          <p:cNvSpPr txBox="1">
            <a:spLocks noGrp="1"/>
          </p:cNvSpPr>
          <p:nvPr>
            <p:ph type="subTitle" idx="5"/>
          </p:nvPr>
        </p:nvSpPr>
        <p:spPr>
          <a:xfrm>
            <a:off x="611967" y="3936500"/>
            <a:ext cx="4171200" cy="604400"/>
          </a:xfrm>
          <a:prstGeom prst="rect">
            <a:avLst/>
          </a:prstGeom>
          <a:solidFill>
            <a:srgbClr val="008237"/>
          </a:solidFill>
        </p:spPr>
        <p:txBody>
          <a:bodyPr spcFirstLastPara="1" wrap="square" lIns="121900" tIns="120000" rIns="121900" bIns="121900" anchor="t" anchorCtr="0">
            <a:noAutofit/>
          </a:bodyPr>
          <a:lstStyle/>
          <a:p>
            <a:pPr marL="0" indent="0"/>
            <a:r>
              <a:rPr lang="en-GB" sz="2333" dirty="0">
                <a:solidFill>
                  <a:srgbClr val="FFFFFF"/>
                </a:solidFill>
              </a:rPr>
              <a:t>3. </a:t>
            </a:r>
            <a:r>
              <a:rPr lang="en-GB" sz="2333" dirty="0" smtClean="0">
                <a:solidFill>
                  <a:srgbClr val="FFFFFF"/>
                </a:solidFill>
              </a:rPr>
              <a:t>Volume of salt water</a:t>
            </a:r>
            <a:endParaRPr sz="2333" dirty="0">
              <a:solidFill>
                <a:srgbClr val="FFFFFF"/>
              </a:solidFill>
            </a:endParaRPr>
          </a:p>
        </p:txBody>
      </p:sp>
      <p:sp>
        <p:nvSpPr>
          <p:cNvPr id="183" name="Google Shape;183;p22"/>
          <p:cNvSpPr txBox="1">
            <a:spLocks noGrp="1"/>
          </p:cNvSpPr>
          <p:nvPr>
            <p:ph type="subTitle" idx="7"/>
          </p:nvPr>
        </p:nvSpPr>
        <p:spPr>
          <a:xfrm>
            <a:off x="6312000" y="3936500"/>
            <a:ext cx="4171200" cy="604400"/>
          </a:xfrm>
          <a:prstGeom prst="rect">
            <a:avLst/>
          </a:prstGeom>
          <a:solidFill>
            <a:schemeClr val="accent4"/>
          </a:solidFill>
        </p:spPr>
        <p:txBody>
          <a:bodyPr spcFirstLastPara="1" wrap="square" lIns="121900" tIns="120000" rIns="121900" bIns="121900" anchor="t" anchorCtr="0">
            <a:noAutofit/>
          </a:bodyPr>
          <a:lstStyle/>
          <a:p>
            <a:pPr marL="0" indent="0"/>
            <a:r>
              <a:rPr lang="en-GB" sz="2333" dirty="0"/>
              <a:t>4. </a:t>
            </a:r>
            <a:r>
              <a:rPr lang="en-GB" sz="2333" dirty="0" smtClean="0"/>
              <a:t>Light intensity</a:t>
            </a:r>
            <a:endParaRPr sz="2333" dirty="0"/>
          </a:p>
        </p:txBody>
      </p:sp>
      <p:sp>
        <p:nvSpPr>
          <p:cNvPr id="184" name="Google Shape;184;p22"/>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067" b="0" i="0" u="none" strike="noStrike" kern="0" cap="none" spc="0" normalizeH="0" baseline="0" noProof="0">
                <a:ln>
                  <a:noFill/>
                </a:ln>
                <a:solidFill>
                  <a:srgbClr val="4B3241"/>
                </a:solidFill>
                <a:effectLst/>
                <a:uLnTx/>
                <a:uFillTx/>
                <a:latin typeface="Montserrat Medium"/>
                <a:sym typeface="Montserrat Medium"/>
              </a:rPr>
              <a:pPr marL="0" marR="0" lvl="0" indent="0" algn="l" defTabSz="609630" rtl="0" eaLnBrk="1" fontAlgn="auto" latinLnBrk="0" hangingPunct="1">
                <a:lnSpc>
                  <a:spcPct val="100000"/>
                </a:lnSpc>
                <a:spcBef>
                  <a:spcPts val="0"/>
                </a:spcBef>
                <a:spcAft>
                  <a:spcPts val="0"/>
                </a:spcAft>
                <a:buClr>
                  <a:srgbClr val="000000"/>
                </a:buClr>
                <a:buSzTx/>
                <a:buFontTx/>
                <a:buNone/>
                <a:tabLst/>
                <a:defRPr/>
              </a:pPr>
              <a:t>26</a:t>
            </a:fld>
            <a:endParaRPr kumimoji="0" sz="1067" b="0" i="0" u="none" strike="noStrike" kern="0" cap="none" spc="0" normalizeH="0" baseline="0" noProof="0">
              <a:ln>
                <a:noFill/>
              </a:ln>
              <a:solidFill>
                <a:srgbClr val="4B3241"/>
              </a:solidFill>
              <a:effectLst/>
              <a:uLnTx/>
              <a:uFillTx/>
              <a:latin typeface="Montserrat Medium"/>
              <a:sym typeface="Montserrat Medium"/>
            </a:endParaRPr>
          </a:p>
        </p:txBody>
      </p:sp>
      <p:sp>
        <p:nvSpPr>
          <p:cNvPr id="185" name="Google Shape;185;p22"/>
          <p:cNvSpPr txBox="1">
            <a:spLocks noGrp="1"/>
          </p:cNvSpPr>
          <p:nvPr>
            <p:ph type="title"/>
          </p:nvPr>
        </p:nvSpPr>
        <p:spPr>
          <a:xfrm>
            <a:off x="0" y="-65550"/>
            <a:ext cx="12192000" cy="1086000"/>
          </a:xfrm>
          <a:prstGeom prst="rect">
            <a:avLst/>
          </a:prstGeom>
          <a:solidFill>
            <a:schemeClr val="accent2">
              <a:lumMod val="20000"/>
              <a:lumOff val="80000"/>
            </a:schemeClr>
          </a:solidFill>
        </p:spPr>
        <p:txBody>
          <a:bodyPr spcFirstLastPara="1" wrap="square" lIns="0" tIns="0" rIns="0" bIns="0" anchor="t" anchorCtr="0">
            <a:noAutofit/>
          </a:bodyPr>
          <a:lstStyle/>
          <a:p>
            <a:r>
              <a:rPr lang="en-GB" b="0" dirty="0" smtClean="0">
                <a:solidFill>
                  <a:schemeClr val="dk2"/>
                </a:solidFill>
                <a:latin typeface="Calibri" panose="020F0502020204030204" pitchFamily="34" charset="0"/>
                <a:cs typeface="Calibri" panose="020F0502020204030204" pitchFamily="34" charset="0"/>
              </a:rPr>
              <a:t>What is the independent variable?</a:t>
            </a:r>
            <a:endParaRPr b="0" dirty="0">
              <a:solidFill>
                <a:schemeClr val="dk2"/>
              </a:solidFill>
              <a:latin typeface="Calibri" panose="020F0502020204030204" pitchFamily="34" charset="0"/>
              <a:cs typeface="Calibri" panose="020F0502020204030204" pitchFamily="34" charset="0"/>
            </a:endParaRPr>
          </a:p>
        </p:txBody>
      </p:sp>
      <p:sp>
        <p:nvSpPr>
          <p:cNvPr id="186" name="Google Shape;186;p22"/>
          <p:cNvSpPr/>
          <p:nvPr/>
        </p:nvSpPr>
        <p:spPr>
          <a:xfrm>
            <a:off x="6180100" y="1727733"/>
            <a:ext cx="4435000" cy="984000"/>
          </a:xfrm>
          <a:prstGeom prst="rect">
            <a:avLst/>
          </a:prstGeom>
          <a:noFill/>
          <a:ln w="152400" cap="flat" cmpd="sng">
            <a:solidFill>
              <a:schemeClr val="dk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2063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22"/>
          <p:cNvSpPr txBox="1">
            <a:spLocks noGrp="1"/>
          </p:cNvSpPr>
          <p:nvPr>
            <p:ph type="subTitle" idx="1"/>
          </p:nvPr>
        </p:nvSpPr>
        <p:spPr>
          <a:xfrm>
            <a:off x="611967" y="1917533"/>
            <a:ext cx="4431088" cy="604400"/>
          </a:xfrm>
          <a:prstGeom prst="rect">
            <a:avLst/>
          </a:prstGeom>
          <a:solidFill>
            <a:schemeClr val="accent6"/>
          </a:solidFill>
        </p:spPr>
        <p:txBody>
          <a:bodyPr spcFirstLastPara="1" wrap="square" lIns="121900" tIns="120000" rIns="121900" bIns="121900" anchor="t" anchorCtr="0">
            <a:noAutofit/>
          </a:bodyPr>
          <a:lstStyle/>
          <a:p>
            <a:pPr marL="0" indent="0"/>
            <a:r>
              <a:rPr lang="en-GB" sz="1800" dirty="0"/>
              <a:t>1. </a:t>
            </a:r>
            <a:r>
              <a:rPr lang="en-GB" sz="1800" dirty="0" smtClean="0"/>
              <a:t>The number of brine shrimp hatched </a:t>
            </a:r>
            <a:endParaRPr sz="1800" dirty="0"/>
          </a:p>
        </p:txBody>
      </p:sp>
      <p:sp>
        <p:nvSpPr>
          <p:cNvPr id="179" name="Google Shape;179;p22"/>
          <p:cNvSpPr txBox="1">
            <a:spLocks noGrp="1"/>
          </p:cNvSpPr>
          <p:nvPr>
            <p:ph type="subTitle" idx="3"/>
          </p:nvPr>
        </p:nvSpPr>
        <p:spPr>
          <a:xfrm>
            <a:off x="6312000" y="1917533"/>
            <a:ext cx="4171200" cy="604400"/>
          </a:xfrm>
          <a:prstGeom prst="rect">
            <a:avLst/>
          </a:prstGeom>
          <a:solidFill>
            <a:schemeClr val="accent5"/>
          </a:solidFill>
        </p:spPr>
        <p:txBody>
          <a:bodyPr spcFirstLastPara="1" wrap="square" lIns="121900" tIns="120000" rIns="121900" bIns="121900" anchor="t" anchorCtr="0">
            <a:noAutofit/>
          </a:bodyPr>
          <a:lstStyle/>
          <a:p>
            <a:pPr marL="0" indent="0"/>
            <a:r>
              <a:rPr lang="en-GB" sz="2333" dirty="0"/>
              <a:t>2. </a:t>
            </a:r>
            <a:r>
              <a:rPr lang="en-GB" sz="2333" dirty="0" smtClean="0"/>
              <a:t>Temperature </a:t>
            </a:r>
            <a:endParaRPr sz="2333" dirty="0"/>
          </a:p>
        </p:txBody>
      </p:sp>
      <p:sp>
        <p:nvSpPr>
          <p:cNvPr id="180" name="Google Shape;180;p22"/>
          <p:cNvSpPr txBox="1">
            <a:spLocks noGrp="1"/>
          </p:cNvSpPr>
          <p:nvPr>
            <p:ph type="body" idx="4"/>
          </p:nvPr>
        </p:nvSpPr>
        <p:spPr>
          <a:xfrm>
            <a:off x="611967"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3</a:t>
            </a:r>
            <a:endParaRPr sz="2333"/>
          </a:p>
        </p:txBody>
      </p:sp>
      <p:sp>
        <p:nvSpPr>
          <p:cNvPr id="181" name="Google Shape;181;p22"/>
          <p:cNvSpPr txBox="1">
            <a:spLocks noGrp="1"/>
          </p:cNvSpPr>
          <p:nvPr>
            <p:ph type="subTitle" idx="4294967295"/>
          </p:nvPr>
        </p:nvSpPr>
        <p:spPr>
          <a:xfrm>
            <a:off x="6312000"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4</a:t>
            </a:r>
            <a:endParaRPr sz="2333"/>
          </a:p>
        </p:txBody>
      </p:sp>
      <p:sp>
        <p:nvSpPr>
          <p:cNvPr id="182" name="Google Shape;182;p22"/>
          <p:cNvSpPr txBox="1">
            <a:spLocks noGrp="1"/>
          </p:cNvSpPr>
          <p:nvPr>
            <p:ph type="subTitle" idx="5"/>
          </p:nvPr>
        </p:nvSpPr>
        <p:spPr>
          <a:xfrm>
            <a:off x="611967" y="3936500"/>
            <a:ext cx="4171200" cy="604400"/>
          </a:xfrm>
          <a:prstGeom prst="rect">
            <a:avLst/>
          </a:prstGeom>
          <a:solidFill>
            <a:srgbClr val="008237"/>
          </a:solidFill>
        </p:spPr>
        <p:txBody>
          <a:bodyPr spcFirstLastPara="1" wrap="square" lIns="121900" tIns="120000" rIns="121900" bIns="121900" anchor="t" anchorCtr="0">
            <a:noAutofit/>
          </a:bodyPr>
          <a:lstStyle/>
          <a:p>
            <a:pPr marL="0" indent="0"/>
            <a:r>
              <a:rPr lang="en-GB" sz="2333" dirty="0">
                <a:solidFill>
                  <a:srgbClr val="FFFFFF"/>
                </a:solidFill>
              </a:rPr>
              <a:t>3. </a:t>
            </a:r>
            <a:r>
              <a:rPr lang="en-GB" sz="2333" dirty="0" smtClean="0">
                <a:solidFill>
                  <a:srgbClr val="FFFFFF"/>
                </a:solidFill>
              </a:rPr>
              <a:t>Volume of salt water</a:t>
            </a:r>
            <a:endParaRPr sz="2333" dirty="0">
              <a:solidFill>
                <a:srgbClr val="FFFFFF"/>
              </a:solidFill>
            </a:endParaRPr>
          </a:p>
        </p:txBody>
      </p:sp>
      <p:sp>
        <p:nvSpPr>
          <p:cNvPr id="183" name="Google Shape;183;p22"/>
          <p:cNvSpPr txBox="1">
            <a:spLocks noGrp="1"/>
          </p:cNvSpPr>
          <p:nvPr>
            <p:ph type="subTitle" idx="7"/>
          </p:nvPr>
        </p:nvSpPr>
        <p:spPr>
          <a:xfrm>
            <a:off x="6312000" y="3936500"/>
            <a:ext cx="4171200" cy="604400"/>
          </a:xfrm>
          <a:prstGeom prst="rect">
            <a:avLst/>
          </a:prstGeom>
          <a:solidFill>
            <a:schemeClr val="accent4"/>
          </a:solidFill>
        </p:spPr>
        <p:txBody>
          <a:bodyPr spcFirstLastPara="1" wrap="square" lIns="121900" tIns="120000" rIns="121900" bIns="121900" anchor="t" anchorCtr="0">
            <a:noAutofit/>
          </a:bodyPr>
          <a:lstStyle/>
          <a:p>
            <a:pPr marL="0" indent="0"/>
            <a:r>
              <a:rPr lang="en-GB" sz="2333" dirty="0"/>
              <a:t>4. </a:t>
            </a:r>
            <a:r>
              <a:rPr lang="en-GB" sz="2333" dirty="0" smtClean="0"/>
              <a:t>Light intensity</a:t>
            </a:r>
            <a:endParaRPr sz="2333" dirty="0"/>
          </a:p>
        </p:txBody>
      </p:sp>
      <p:sp>
        <p:nvSpPr>
          <p:cNvPr id="184" name="Google Shape;184;p22"/>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067" b="0" i="0" u="none" strike="noStrike" kern="0" cap="none" spc="0" normalizeH="0" baseline="0" noProof="0">
                <a:ln>
                  <a:noFill/>
                </a:ln>
                <a:solidFill>
                  <a:srgbClr val="4B3241"/>
                </a:solidFill>
                <a:effectLst/>
                <a:uLnTx/>
                <a:uFillTx/>
                <a:latin typeface="Montserrat Medium"/>
                <a:sym typeface="Montserrat Medium"/>
              </a:rPr>
              <a:pPr marL="0" marR="0" lvl="0" indent="0" algn="l" defTabSz="609630" rtl="0" eaLnBrk="1" fontAlgn="auto" latinLnBrk="0" hangingPunct="1">
                <a:lnSpc>
                  <a:spcPct val="100000"/>
                </a:lnSpc>
                <a:spcBef>
                  <a:spcPts val="0"/>
                </a:spcBef>
                <a:spcAft>
                  <a:spcPts val="0"/>
                </a:spcAft>
                <a:buClr>
                  <a:srgbClr val="000000"/>
                </a:buClr>
                <a:buSzTx/>
                <a:buFontTx/>
                <a:buNone/>
                <a:tabLst/>
                <a:defRPr/>
              </a:pPr>
              <a:t>27</a:t>
            </a:fld>
            <a:endParaRPr kumimoji="0" sz="1067" b="0" i="0" u="none" strike="noStrike" kern="0" cap="none" spc="0" normalizeH="0" baseline="0" noProof="0">
              <a:ln>
                <a:noFill/>
              </a:ln>
              <a:solidFill>
                <a:srgbClr val="4B3241"/>
              </a:solidFill>
              <a:effectLst/>
              <a:uLnTx/>
              <a:uFillTx/>
              <a:latin typeface="Montserrat Medium"/>
              <a:sym typeface="Montserrat Medium"/>
            </a:endParaRPr>
          </a:p>
        </p:txBody>
      </p:sp>
      <p:sp>
        <p:nvSpPr>
          <p:cNvPr id="185" name="Google Shape;185;p22"/>
          <p:cNvSpPr txBox="1">
            <a:spLocks noGrp="1"/>
          </p:cNvSpPr>
          <p:nvPr>
            <p:ph type="title"/>
          </p:nvPr>
        </p:nvSpPr>
        <p:spPr>
          <a:xfrm>
            <a:off x="0" y="3050"/>
            <a:ext cx="12192000" cy="1086000"/>
          </a:xfrm>
          <a:prstGeom prst="rect">
            <a:avLst/>
          </a:prstGeom>
          <a:solidFill>
            <a:schemeClr val="accent2">
              <a:lumMod val="20000"/>
              <a:lumOff val="80000"/>
            </a:schemeClr>
          </a:solidFill>
        </p:spPr>
        <p:txBody>
          <a:bodyPr spcFirstLastPara="1" wrap="square" lIns="0" tIns="0" rIns="0" bIns="0" anchor="t" anchorCtr="0">
            <a:noAutofit/>
          </a:bodyPr>
          <a:lstStyle/>
          <a:p>
            <a:r>
              <a:rPr lang="en-GB" b="0" dirty="0" smtClean="0">
                <a:solidFill>
                  <a:schemeClr val="dk2"/>
                </a:solidFill>
                <a:latin typeface="Calibri" panose="020F0502020204030204" pitchFamily="34" charset="0"/>
                <a:cs typeface="Calibri" panose="020F0502020204030204" pitchFamily="34" charset="0"/>
              </a:rPr>
              <a:t>What is the dependent variable?</a:t>
            </a:r>
            <a:endParaRPr b="0" dirty="0">
              <a:solidFill>
                <a:schemeClr val="dk2"/>
              </a:solidFill>
              <a:latin typeface="Calibri" panose="020F0502020204030204" pitchFamily="34" charset="0"/>
              <a:cs typeface="Calibri" panose="020F0502020204030204" pitchFamily="34" charset="0"/>
            </a:endParaRPr>
          </a:p>
        </p:txBody>
      </p:sp>
      <p:sp>
        <p:nvSpPr>
          <p:cNvPr id="186" name="Google Shape;186;p22"/>
          <p:cNvSpPr/>
          <p:nvPr/>
        </p:nvSpPr>
        <p:spPr>
          <a:xfrm>
            <a:off x="404148" y="1710200"/>
            <a:ext cx="4791307" cy="984000"/>
          </a:xfrm>
          <a:prstGeom prst="rect">
            <a:avLst/>
          </a:prstGeom>
          <a:noFill/>
          <a:ln w="152400" cap="flat" cmpd="sng">
            <a:solidFill>
              <a:schemeClr val="dk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473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22"/>
          <p:cNvSpPr txBox="1">
            <a:spLocks noGrp="1"/>
          </p:cNvSpPr>
          <p:nvPr>
            <p:ph type="subTitle" idx="1"/>
          </p:nvPr>
        </p:nvSpPr>
        <p:spPr>
          <a:xfrm>
            <a:off x="611967" y="1917533"/>
            <a:ext cx="4431088" cy="604400"/>
          </a:xfrm>
          <a:prstGeom prst="rect">
            <a:avLst/>
          </a:prstGeom>
          <a:solidFill>
            <a:schemeClr val="accent6"/>
          </a:solidFill>
        </p:spPr>
        <p:txBody>
          <a:bodyPr spcFirstLastPara="1" wrap="square" lIns="121900" tIns="120000" rIns="121900" bIns="121900" anchor="t" anchorCtr="0">
            <a:noAutofit/>
          </a:bodyPr>
          <a:lstStyle/>
          <a:p>
            <a:pPr marL="0" indent="0"/>
            <a:r>
              <a:rPr lang="en-GB" sz="1800" dirty="0"/>
              <a:t>1. </a:t>
            </a:r>
            <a:r>
              <a:rPr lang="en-GB" sz="1800" dirty="0" smtClean="0"/>
              <a:t>The number of brine shrimp hatched </a:t>
            </a:r>
            <a:endParaRPr sz="1800" dirty="0"/>
          </a:p>
        </p:txBody>
      </p:sp>
      <p:sp>
        <p:nvSpPr>
          <p:cNvPr id="179" name="Google Shape;179;p22"/>
          <p:cNvSpPr txBox="1">
            <a:spLocks noGrp="1"/>
          </p:cNvSpPr>
          <p:nvPr>
            <p:ph type="subTitle" idx="3"/>
          </p:nvPr>
        </p:nvSpPr>
        <p:spPr>
          <a:xfrm>
            <a:off x="6312000" y="1917533"/>
            <a:ext cx="4171200" cy="604400"/>
          </a:xfrm>
          <a:prstGeom prst="rect">
            <a:avLst/>
          </a:prstGeom>
          <a:solidFill>
            <a:schemeClr val="accent5"/>
          </a:solidFill>
        </p:spPr>
        <p:txBody>
          <a:bodyPr spcFirstLastPara="1" wrap="square" lIns="121900" tIns="120000" rIns="121900" bIns="121900" anchor="t" anchorCtr="0">
            <a:noAutofit/>
          </a:bodyPr>
          <a:lstStyle/>
          <a:p>
            <a:pPr marL="0" indent="0"/>
            <a:r>
              <a:rPr lang="en-GB" sz="2333" dirty="0"/>
              <a:t>2. </a:t>
            </a:r>
            <a:r>
              <a:rPr lang="en-GB" sz="2333" dirty="0" smtClean="0"/>
              <a:t>Temperature </a:t>
            </a:r>
            <a:endParaRPr sz="2333" dirty="0"/>
          </a:p>
        </p:txBody>
      </p:sp>
      <p:sp>
        <p:nvSpPr>
          <p:cNvPr id="180" name="Google Shape;180;p22"/>
          <p:cNvSpPr txBox="1">
            <a:spLocks noGrp="1"/>
          </p:cNvSpPr>
          <p:nvPr>
            <p:ph type="body" idx="4"/>
          </p:nvPr>
        </p:nvSpPr>
        <p:spPr>
          <a:xfrm>
            <a:off x="611967"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3</a:t>
            </a:r>
            <a:endParaRPr sz="2333"/>
          </a:p>
        </p:txBody>
      </p:sp>
      <p:sp>
        <p:nvSpPr>
          <p:cNvPr id="181" name="Google Shape;181;p22"/>
          <p:cNvSpPr txBox="1">
            <a:spLocks noGrp="1"/>
          </p:cNvSpPr>
          <p:nvPr>
            <p:ph type="subTitle" idx="4294967295"/>
          </p:nvPr>
        </p:nvSpPr>
        <p:spPr>
          <a:xfrm>
            <a:off x="6312000"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4</a:t>
            </a:r>
            <a:endParaRPr sz="2333"/>
          </a:p>
        </p:txBody>
      </p:sp>
      <p:sp>
        <p:nvSpPr>
          <p:cNvPr id="182" name="Google Shape;182;p22"/>
          <p:cNvSpPr txBox="1">
            <a:spLocks noGrp="1"/>
          </p:cNvSpPr>
          <p:nvPr>
            <p:ph type="subTitle" idx="5"/>
          </p:nvPr>
        </p:nvSpPr>
        <p:spPr>
          <a:xfrm>
            <a:off x="611967" y="3936500"/>
            <a:ext cx="4171200" cy="604400"/>
          </a:xfrm>
          <a:prstGeom prst="rect">
            <a:avLst/>
          </a:prstGeom>
          <a:solidFill>
            <a:srgbClr val="008237"/>
          </a:solidFill>
        </p:spPr>
        <p:txBody>
          <a:bodyPr spcFirstLastPara="1" wrap="square" lIns="121900" tIns="120000" rIns="121900" bIns="121900" anchor="t" anchorCtr="0">
            <a:noAutofit/>
          </a:bodyPr>
          <a:lstStyle/>
          <a:p>
            <a:pPr marL="0" indent="0"/>
            <a:r>
              <a:rPr lang="en-GB" sz="2333" dirty="0">
                <a:solidFill>
                  <a:srgbClr val="FFFFFF"/>
                </a:solidFill>
              </a:rPr>
              <a:t>3. </a:t>
            </a:r>
            <a:r>
              <a:rPr lang="en-GB" sz="2333" dirty="0" smtClean="0">
                <a:solidFill>
                  <a:srgbClr val="FFFFFF"/>
                </a:solidFill>
              </a:rPr>
              <a:t>Volume of salt water</a:t>
            </a:r>
            <a:endParaRPr sz="2333" dirty="0">
              <a:solidFill>
                <a:srgbClr val="FFFFFF"/>
              </a:solidFill>
            </a:endParaRPr>
          </a:p>
        </p:txBody>
      </p:sp>
      <p:sp>
        <p:nvSpPr>
          <p:cNvPr id="183" name="Google Shape;183;p22"/>
          <p:cNvSpPr txBox="1">
            <a:spLocks noGrp="1"/>
          </p:cNvSpPr>
          <p:nvPr>
            <p:ph type="subTitle" idx="7"/>
          </p:nvPr>
        </p:nvSpPr>
        <p:spPr>
          <a:xfrm>
            <a:off x="6312000" y="3936500"/>
            <a:ext cx="4171200" cy="604400"/>
          </a:xfrm>
          <a:prstGeom prst="rect">
            <a:avLst/>
          </a:prstGeom>
          <a:solidFill>
            <a:schemeClr val="accent4"/>
          </a:solidFill>
        </p:spPr>
        <p:txBody>
          <a:bodyPr spcFirstLastPara="1" wrap="square" lIns="121900" tIns="120000" rIns="121900" bIns="121900" anchor="t" anchorCtr="0">
            <a:noAutofit/>
          </a:bodyPr>
          <a:lstStyle/>
          <a:p>
            <a:pPr marL="0" indent="0"/>
            <a:r>
              <a:rPr lang="en-GB" sz="2333" dirty="0"/>
              <a:t>4. </a:t>
            </a:r>
            <a:r>
              <a:rPr lang="en-GB" sz="2333" dirty="0" smtClean="0"/>
              <a:t>Light intensity</a:t>
            </a:r>
            <a:endParaRPr sz="2333" dirty="0"/>
          </a:p>
        </p:txBody>
      </p:sp>
      <p:sp>
        <p:nvSpPr>
          <p:cNvPr id="184" name="Google Shape;184;p22"/>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067" b="0" i="0" u="none" strike="noStrike" kern="0" cap="none" spc="0" normalizeH="0" baseline="0" noProof="0">
                <a:ln>
                  <a:noFill/>
                </a:ln>
                <a:solidFill>
                  <a:srgbClr val="4B3241"/>
                </a:solidFill>
                <a:effectLst/>
                <a:uLnTx/>
                <a:uFillTx/>
                <a:latin typeface="Montserrat Medium"/>
                <a:sym typeface="Montserrat Medium"/>
              </a:rPr>
              <a:pPr marL="0" marR="0" lvl="0" indent="0" algn="l" defTabSz="609630" rtl="0" eaLnBrk="1" fontAlgn="auto" latinLnBrk="0" hangingPunct="1">
                <a:lnSpc>
                  <a:spcPct val="100000"/>
                </a:lnSpc>
                <a:spcBef>
                  <a:spcPts val="0"/>
                </a:spcBef>
                <a:spcAft>
                  <a:spcPts val="0"/>
                </a:spcAft>
                <a:buClr>
                  <a:srgbClr val="000000"/>
                </a:buClr>
                <a:buSzTx/>
                <a:buFontTx/>
                <a:buNone/>
                <a:tabLst/>
                <a:defRPr/>
              </a:pPr>
              <a:t>28</a:t>
            </a:fld>
            <a:endParaRPr kumimoji="0" sz="1067" b="0" i="0" u="none" strike="noStrike" kern="0" cap="none" spc="0" normalizeH="0" baseline="0" noProof="0">
              <a:ln>
                <a:noFill/>
              </a:ln>
              <a:solidFill>
                <a:srgbClr val="4B3241"/>
              </a:solidFill>
              <a:effectLst/>
              <a:uLnTx/>
              <a:uFillTx/>
              <a:latin typeface="Montserrat Medium"/>
              <a:sym typeface="Montserrat Medium"/>
            </a:endParaRPr>
          </a:p>
        </p:txBody>
      </p:sp>
      <p:sp>
        <p:nvSpPr>
          <p:cNvPr id="185" name="Google Shape;185;p22"/>
          <p:cNvSpPr txBox="1">
            <a:spLocks noGrp="1"/>
          </p:cNvSpPr>
          <p:nvPr>
            <p:ph type="title"/>
          </p:nvPr>
        </p:nvSpPr>
        <p:spPr>
          <a:xfrm>
            <a:off x="0" y="0"/>
            <a:ext cx="12192000" cy="1086000"/>
          </a:xfrm>
          <a:prstGeom prst="rect">
            <a:avLst/>
          </a:prstGeom>
          <a:solidFill>
            <a:schemeClr val="accent2">
              <a:lumMod val="20000"/>
              <a:lumOff val="80000"/>
            </a:schemeClr>
          </a:solidFill>
        </p:spPr>
        <p:txBody>
          <a:bodyPr spcFirstLastPara="1" wrap="square" lIns="0" tIns="0" rIns="0" bIns="0" anchor="t" anchorCtr="0">
            <a:noAutofit/>
          </a:bodyPr>
          <a:lstStyle/>
          <a:p>
            <a:r>
              <a:rPr lang="en-GB" b="0" dirty="0" smtClean="0">
                <a:solidFill>
                  <a:schemeClr val="dk2"/>
                </a:solidFill>
                <a:latin typeface="Calibri" panose="020F0502020204030204" pitchFamily="34" charset="0"/>
                <a:cs typeface="Calibri" panose="020F0502020204030204" pitchFamily="34" charset="0"/>
              </a:rPr>
              <a:t>What a control variable?</a:t>
            </a:r>
            <a:endParaRPr b="0" dirty="0">
              <a:solidFill>
                <a:schemeClr val="dk2"/>
              </a:solidFill>
              <a:latin typeface="Calibri" panose="020F0502020204030204" pitchFamily="34" charset="0"/>
              <a:cs typeface="Calibri" panose="020F0502020204030204" pitchFamily="34" charset="0"/>
            </a:endParaRPr>
          </a:p>
        </p:txBody>
      </p:sp>
      <p:sp>
        <p:nvSpPr>
          <p:cNvPr id="186" name="Google Shape;186;p22"/>
          <p:cNvSpPr/>
          <p:nvPr/>
        </p:nvSpPr>
        <p:spPr>
          <a:xfrm>
            <a:off x="404148" y="3746700"/>
            <a:ext cx="4791307" cy="984000"/>
          </a:xfrm>
          <a:prstGeom prst="rect">
            <a:avLst/>
          </a:prstGeom>
          <a:noFill/>
          <a:ln w="152400" cap="flat" cmpd="sng">
            <a:solidFill>
              <a:schemeClr val="dk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86;p22"/>
          <p:cNvSpPr/>
          <p:nvPr/>
        </p:nvSpPr>
        <p:spPr>
          <a:xfrm>
            <a:off x="6126075" y="3746700"/>
            <a:ext cx="4791307" cy="984000"/>
          </a:xfrm>
          <a:prstGeom prst="rect">
            <a:avLst/>
          </a:prstGeom>
          <a:noFill/>
          <a:ln w="152400" cap="flat" cmpd="sng">
            <a:solidFill>
              <a:schemeClr val="dk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270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22"/>
          <p:cNvSpPr txBox="1">
            <a:spLocks noGrp="1"/>
          </p:cNvSpPr>
          <p:nvPr>
            <p:ph type="subTitle" idx="1"/>
          </p:nvPr>
        </p:nvSpPr>
        <p:spPr>
          <a:xfrm>
            <a:off x="611967" y="1917533"/>
            <a:ext cx="4431088" cy="604400"/>
          </a:xfrm>
          <a:prstGeom prst="rect">
            <a:avLst/>
          </a:prstGeom>
          <a:solidFill>
            <a:schemeClr val="accent6"/>
          </a:solidFill>
        </p:spPr>
        <p:txBody>
          <a:bodyPr spcFirstLastPara="1" wrap="square" lIns="121900" tIns="120000" rIns="121900" bIns="121900" anchor="t" anchorCtr="0">
            <a:noAutofit/>
          </a:bodyPr>
          <a:lstStyle/>
          <a:p>
            <a:pPr marL="0" indent="0"/>
            <a:r>
              <a:rPr lang="en-GB" sz="2330" dirty="0"/>
              <a:t>1. </a:t>
            </a:r>
            <a:r>
              <a:rPr lang="en-GB" sz="2330" dirty="0" smtClean="0"/>
              <a:t>Reliable </a:t>
            </a:r>
            <a:endParaRPr sz="2330" dirty="0"/>
          </a:p>
        </p:txBody>
      </p:sp>
      <p:sp>
        <p:nvSpPr>
          <p:cNvPr id="179" name="Google Shape;179;p22"/>
          <p:cNvSpPr txBox="1">
            <a:spLocks noGrp="1"/>
          </p:cNvSpPr>
          <p:nvPr>
            <p:ph type="subTitle" idx="3"/>
          </p:nvPr>
        </p:nvSpPr>
        <p:spPr>
          <a:xfrm>
            <a:off x="6312000" y="1917533"/>
            <a:ext cx="4171200" cy="604400"/>
          </a:xfrm>
          <a:prstGeom prst="rect">
            <a:avLst/>
          </a:prstGeom>
          <a:solidFill>
            <a:schemeClr val="accent5"/>
          </a:solidFill>
        </p:spPr>
        <p:txBody>
          <a:bodyPr spcFirstLastPara="1" wrap="square" lIns="121900" tIns="120000" rIns="121900" bIns="121900" anchor="t" anchorCtr="0">
            <a:noAutofit/>
          </a:bodyPr>
          <a:lstStyle/>
          <a:p>
            <a:pPr marL="0" indent="0"/>
            <a:r>
              <a:rPr lang="en-GB" sz="2333" dirty="0"/>
              <a:t>2. </a:t>
            </a:r>
            <a:r>
              <a:rPr lang="en-GB" sz="2333" dirty="0" smtClean="0"/>
              <a:t>Accurate  </a:t>
            </a:r>
            <a:endParaRPr sz="2333" dirty="0"/>
          </a:p>
        </p:txBody>
      </p:sp>
      <p:sp>
        <p:nvSpPr>
          <p:cNvPr id="180" name="Google Shape;180;p22"/>
          <p:cNvSpPr txBox="1">
            <a:spLocks noGrp="1"/>
          </p:cNvSpPr>
          <p:nvPr>
            <p:ph type="body" idx="4"/>
          </p:nvPr>
        </p:nvSpPr>
        <p:spPr>
          <a:xfrm>
            <a:off x="611967"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3</a:t>
            </a:r>
            <a:endParaRPr sz="2333"/>
          </a:p>
        </p:txBody>
      </p:sp>
      <p:sp>
        <p:nvSpPr>
          <p:cNvPr id="181" name="Google Shape;181;p22"/>
          <p:cNvSpPr txBox="1">
            <a:spLocks noGrp="1"/>
          </p:cNvSpPr>
          <p:nvPr>
            <p:ph type="subTitle" idx="4294967295"/>
          </p:nvPr>
        </p:nvSpPr>
        <p:spPr>
          <a:xfrm>
            <a:off x="6312000" y="3936500"/>
            <a:ext cx="4171200" cy="604400"/>
          </a:xfrm>
          <a:prstGeom prst="rect">
            <a:avLst/>
          </a:prstGeom>
        </p:spPr>
        <p:txBody>
          <a:bodyPr spcFirstLastPara="1" wrap="square" lIns="0" tIns="0" rIns="0" bIns="0" anchor="t" anchorCtr="0">
            <a:noAutofit/>
          </a:bodyPr>
          <a:lstStyle/>
          <a:p>
            <a:pPr marL="0" indent="0">
              <a:spcAft>
                <a:spcPts val="1333"/>
              </a:spcAft>
              <a:buNone/>
            </a:pPr>
            <a:r>
              <a:rPr lang="en-GB" sz="2333"/>
              <a:t>Option 4</a:t>
            </a:r>
            <a:endParaRPr sz="2333"/>
          </a:p>
        </p:txBody>
      </p:sp>
      <p:sp>
        <p:nvSpPr>
          <p:cNvPr id="182" name="Google Shape;182;p22"/>
          <p:cNvSpPr txBox="1">
            <a:spLocks noGrp="1"/>
          </p:cNvSpPr>
          <p:nvPr>
            <p:ph type="subTitle" idx="5"/>
          </p:nvPr>
        </p:nvSpPr>
        <p:spPr>
          <a:xfrm>
            <a:off x="611967" y="3936500"/>
            <a:ext cx="4171200" cy="604400"/>
          </a:xfrm>
          <a:prstGeom prst="rect">
            <a:avLst/>
          </a:prstGeom>
          <a:solidFill>
            <a:srgbClr val="008237"/>
          </a:solidFill>
        </p:spPr>
        <p:txBody>
          <a:bodyPr spcFirstLastPara="1" wrap="square" lIns="121900" tIns="120000" rIns="121900" bIns="121900" anchor="t" anchorCtr="0">
            <a:noAutofit/>
          </a:bodyPr>
          <a:lstStyle/>
          <a:p>
            <a:pPr marL="0" indent="0"/>
            <a:r>
              <a:rPr lang="en-GB" sz="2333" dirty="0">
                <a:solidFill>
                  <a:srgbClr val="FFFFFF"/>
                </a:solidFill>
              </a:rPr>
              <a:t>3. </a:t>
            </a:r>
            <a:r>
              <a:rPr lang="en-GB" sz="2333" dirty="0" smtClean="0">
                <a:solidFill>
                  <a:srgbClr val="FFFFFF"/>
                </a:solidFill>
              </a:rPr>
              <a:t>Valid</a:t>
            </a:r>
            <a:endParaRPr sz="2333" dirty="0">
              <a:solidFill>
                <a:srgbClr val="FFFFFF"/>
              </a:solidFill>
            </a:endParaRPr>
          </a:p>
        </p:txBody>
      </p:sp>
      <p:sp>
        <p:nvSpPr>
          <p:cNvPr id="183" name="Google Shape;183;p22"/>
          <p:cNvSpPr txBox="1">
            <a:spLocks noGrp="1"/>
          </p:cNvSpPr>
          <p:nvPr>
            <p:ph type="subTitle" idx="7"/>
          </p:nvPr>
        </p:nvSpPr>
        <p:spPr>
          <a:xfrm>
            <a:off x="6312000" y="3936500"/>
            <a:ext cx="4171200" cy="604400"/>
          </a:xfrm>
          <a:prstGeom prst="rect">
            <a:avLst/>
          </a:prstGeom>
          <a:solidFill>
            <a:schemeClr val="accent4"/>
          </a:solidFill>
        </p:spPr>
        <p:txBody>
          <a:bodyPr spcFirstLastPara="1" wrap="square" lIns="121900" tIns="120000" rIns="121900" bIns="121900" anchor="t" anchorCtr="0">
            <a:noAutofit/>
          </a:bodyPr>
          <a:lstStyle/>
          <a:p>
            <a:pPr marL="0" indent="0"/>
            <a:r>
              <a:rPr lang="en-GB" sz="2333" dirty="0"/>
              <a:t>4. </a:t>
            </a:r>
            <a:r>
              <a:rPr lang="en-GB" sz="2333" dirty="0" smtClean="0"/>
              <a:t>Repeatable</a:t>
            </a:r>
            <a:endParaRPr sz="2333" dirty="0"/>
          </a:p>
        </p:txBody>
      </p:sp>
      <p:sp>
        <p:nvSpPr>
          <p:cNvPr id="184" name="Google Shape;184;p22"/>
          <p:cNvSpPr txBox="1">
            <a:spLocks noGrp="1"/>
          </p:cNvSpPr>
          <p:nvPr>
            <p:ph type="sldNum" idx="12"/>
          </p:nvPr>
        </p:nvSpPr>
        <p:spPr>
          <a:xfrm>
            <a:off x="611961" y="6391100"/>
            <a:ext cx="960000" cy="240000"/>
          </a:xfrm>
          <a:prstGeom prst="rect">
            <a:avLst/>
          </a:prstGeom>
        </p:spPr>
        <p:txBody>
          <a:bodyPr spcFirstLastPara="1" wrap="square" lIns="0" tIns="0" rIns="0" bIns="0" anchor="t"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067" b="0" i="0" u="none" strike="noStrike" kern="0" cap="none" spc="0" normalizeH="0" baseline="0" noProof="0">
                <a:ln>
                  <a:noFill/>
                </a:ln>
                <a:solidFill>
                  <a:srgbClr val="4B3241"/>
                </a:solidFill>
                <a:effectLst/>
                <a:uLnTx/>
                <a:uFillTx/>
                <a:latin typeface="Montserrat Medium"/>
                <a:sym typeface="Montserrat Medium"/>
              </a:rPr>
              <a:pPr marL="0" marR="0" lvl="0" indent="0" algn="l" defTabSz="609630" rtl="0" eaLnBrk="1" fontAlgn="auto" latinLnBrk="0" hangingPunct="1">
                <a:lnSpc>
                  <a:spcPct val="100000"/>
                </a:lnSpc>
                <a:spcBef>
                  <a:spcPts val="0"/>
                </a:spcBef>
                <a:spcAft>
                  <a:spcPts val="0"/>
                </a:spcAft>
                <a:buClr>
                  <a:srgbClr val="000000"/>
                </a:buClr>
                <a:buSzTx/>
                <a:buFontTx/>
                <a:buNone/>
                <a:tabLst/>
                <a:defRPr/>
              </a:pPr>
              <a:t>29</a:t>
            </a:fld>
            <a:endParaRPr kumimoji="0" sz="1067" b="0" i="0" u="none" strike="noStrike" kern="0" cap="none" spc="0" normalizeH="0" baseline="0" noProof="0">
              <a:ln>
                <a:noFill/>
              </a:ln>
              <a:solidFill>
                <a:srgbClr val="4B3241"/>
              </a:solidFill>
              <a:effectLst/>
              <a:uLnTx/>
              <a:uFillTx/>
              <a:latin typeface="Montserrat Medium"/>
              <a:sym typeface="Montserrat Medium"/>
            </a:endParaRPr>
          </a:p>
        </p:txBody>
      </p:sp>
      <p:sp>
        <p:nvSpPr>
          <p:cNvPr id="185" name="Google Shape;185;p22"/>
          <p:cNvSpPr txBox="1">
            <a:spLocks noGrp="1"/>
          </p:cNvSpPr>
          <p:nvPr>
            <p:ph type="title"/>
          </p:nvPr>
        </p:nvSpPr>
        <p:spPr>
          <a:xfrm>
            <a:off x="0" y="14288"/>
            <a:ext cx="12192000" cy="1414462"/>
          </a:xfrm>
          <a:prstGeom prst="rect">
            <a:avLst/>
          </a:prstGeom>
          <a:solidFill>
            <a:schemeClr val="accent2">
              <a:lumMod val="20000"/>
              <a:lumOff val="80000"/>
            </a:schemeClr>
          </a:solidFill>
        </p:spPr>
        <p:txBody>
          <a:bodyPr spcFirstLastPara="1" wrap="square" lIns="0" tIns="0" rIns="0" bIns="0" anchor="t" anchorCtr="0">
            <a:noAutofit/>
          </a:bodyPr>
          <a:lstStyle/>
          <a:p>
            <a:r>
              <a:rPr lang="en-GB" sz="3800" b="0" dirty="0" smtClean="0">
                <a:solidFill>
                  <a:schemeClr val="dk2"/>
                </a:solidFill>
                <a:latin typeface="Calibri" panose="020F0502020204030204" pitchFamily="34" charset="0"/>
                <a:cs typeface="Calibri" panose="020F0502020204030204" pitchFamily="34" charset="0"/>
              </a:rPr>
              <a:t>Doing three repeats and calculating an average makes the investigation …..</a:t>
            </a:r>
            <a:endParaRPr sz="3800" b="0" dirty="0">
              <a:solidFill>
                <a:schemeClr val="dk2"/>
              </a:solidFill>
              <a:latin typeface="Calibri" panose="020F0502020204030204" pitchFamily="34" charset="0"/>
              <a:cs typeface="Calibri" panose="020F0502020204030204" pitchFamily="34" charset="0"/>
            </a:endParaRPr>
          </a:p>
        </p:txBody>
      </p:sp>
      <p:sp>
        <p:nvSpPr>
          <p:cNvPr id="11" name="Google Shape;186;p22"/>
          <p:cNvSpPr/>
          <p:nvPr/>
        </p:nvSpPr>
        <p:spPr>
          <a:xfrm>
            <a:off x="6126075" y="3746700"/>
            <a:ext cx="4791307" cy="984000"/>
          </a:xfrm>
          <a:prstGeom prst="rect">
            <a:avLst/>
          </a:prstGeom>
          <a:noFill/>
          <a:ln w="152400" cap="flat" cmpd="sng">
            <a:solidFill>
              <a:schemeClr val="dk1"/>
            </a:solidFill>
            <a:prstDash val="solid"/>
            <a:round/>
            <a:headEnd type="none" w="sm" len="sm"/>
            <a:tailEnd type="none" w="sm" len="sm"/>
          </a:ln>
        </p:spPr>
        <p:txBody>
          <a:bodyPr spcFirstLastPara="1" wrap="square" lIns="60950" tIns="60950" rIns="60950" bIns="60950" anchor="ctr" anchorCtr="0">
            <a:no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endParaRPr kumimoji="0" sz="9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70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149531"/>
          </a:xfrm>
          <a:solidFill>
            <a:srgbClr val="92D050"/>
          </a:solidFill>
        </p:spPr>
        <p:txBody>
          <a:bodyPr>
            <a:normAutofit/>
          </a:bodyPr>
          <a:lstStyle/>
          <a:p>
            <a:pPr lvl="0"/>
            <a:r>
              <a:rPr lang="en-GB" sz="3500" b="1" u="sng" dirty="0" smtClean="0"/>
              <a:t>Review</a:t>
            </a:r>
            <a:endParaRPr lang="en-GB" sz="3500" b="1" u="sng" dirty="0"/>
          </a:p>
        </p:txBody>
      </p:sp>
      <p:sp>
        <p:nvSpPr>
          <p:cNvPr id="8" name="Content Placeholder 7"/>
          <p:cNvSpPr>
            <a:spLocks noGrp="1"/>
          </p:cNvSpPr>
          <p:nvPr>
            <p:ph idx="1"/>
          </p:nvPr>
        </p:nvSpPr>
        <p:spPr>
          <a:xfrm>
            <a:off x="0" y="1260352"/>
            <a:ext cx="12192000" cy="4601804"/>
          </a:xfrm>
        </p:spPr>
        <p:txBody>
          <a:bodyPr>
            <a:normAutofit fontScale="92500"/>
          </a:bodyPr>
          <a:lstStyle/>
          <a:p>
            <a:pPr marL="514350" indent="-514350">
              <a:lnSpc>
                <a:spcPct val="100000"/>
              </a:lnSpc>
              <a:buFont typeface="+mj-lt"/>
              <a:buAutoNum type="arabicPeriod" startAt="4"/>
            </a:pPr>
            <a:r>
              <a:rPr lang="en-US" dirty="0" smtClean="0"/>
              <a:t>Why is climate change controversial ?</a:t>
            </a:r>
          </a:p>
          <a:p>
            <a:pPr>
              <a:lnSpc>
                <a:spcPct val="100000"/>
              </a:lnSpc>
            </a:pPr>
            <a:r>
              <a:rPr lang="en-US" dirty="0" smtClean="0"/>
              <a:t> </a:t>
            </a:r>
            <a:r>
              <a:rPr lang="en-US" dirty="0" smtClean="0">
                <a:solidFill>
                  <a:srgbClr val="00B050"/>
                </a:solidFill>
              </a:rPr>
              <a:t>science cannot prove theories. there is incomplete knowledge of how the climate systems work and the data sets used in making predictions have limitations</a:t>
            </a:r>
          </a:p>
          <a:p>
            <a:pPr marL="514350" indent="-514350">
              <a:lnSpc>
                <a:spcPct val="100000"/>
              </a:lnSpc>
              <a:buFont typeface="+mj-lt"/>
              <a:buAutoNum type="arabicPeriod" startAt="5"/>
            </a:pPr>
            <a:r>
              <a:rPr lang="en-US" dirty="0" smtClean="0"/>
              <a:t>State an ethical argument when considering the impact of global warming</a:t>
            </a:r>
          </a:p>
          <a:p>
            <a:pPr>
              <a:lnSpc>
                <a:spcPct val="100000"/>
              </a:lnSpc>
            </a:pPr>
            <a:r>
              <a:rPr lang="en-US" dirty="0" smtClean="0"/>
              <a:t> </a:t>
            </a:r>
            <a:r>
              <a:rPr lang="en-US" dirty="0" smtClean="0">
                <a:solidFill>
                  <a:srgbClr val="00B050"/>
                </a:solidFill>
              </a:rPr>
              <a:t>we all have the right to choose for ourselves whether or not we use fossil fuels to achieve a good standard of living. we have a duty to allow others to improve their standard of living. we have a duty to preserve the environment for the next generation.</a:t>
            </a:r>
          </a:p>
          <a:p>
            <a:pPr marL="514350" indent="-514350">
              <a:lnSpc>
                <a:spcPct val="100000"/>
              </a:lnSpc>
              <a:buFont typeface="+mj-lt"/>
              <a:buAutoNum type="arabicPeriod" startAt="6"/>
            </a:pPr>
            <a:r>
              <a:rPr lang="en-US" dirty="0" smtClean="0"/>
              <a:t>How do scientists discuss and review their work?</a:t>
            </a:r>
          </a:p>
          <a:p>
            <a:pPr>
              <a:lnSpc>
                <a:spcPct val="100000"/>
              </a:lnSpc>
            </a:pPr>
            <a:r>
              <a:rPr lang="en-US" dirty="0" smtClean="0">
                <a:solidFill>
                  <a:srgbClr val="00B050"/>
                </a:solidFill>
              </a:rPr>
              <a:t>scientific journals, peer review, scientific conferences</a:t>
            </a:r>
          </a:p>
          <a:p>
            <a:pPr>
              <a:lnSpc>
                <a:spcPct val="100000"/>
              </a:lnSpc>
            </a:pPr>
            <a:endParaRPr lang="en-US" dirty="0" smtClean="0"/>
          </a:p>
          <a:p>
            <a:pPr>
              <a:lnSpc>
                <a:spcPct val="100000"/>
              </a:lnSpc>
            </a:pPr>
            <a:endParaRPr lang="en-US" dirty="0" smtClean="0"/>
          </a:p>
          <a:p>
            <a:pPr>
              <a:lnSpc>
                <a:spcPct val="100000"/>
              </a:lnSpc>
            </a:pPr>
            <a:endParaRPr lang="en-US" dirty="0" smtClean="0"/>
          </a:p>
        </p:txBody>
      </p:sp>
    </p:spTree>
    <p:extLst>
      <p:ext uri="{BB962C8B-B14F-4D97-AF65-F5344CB8AC3E}">
        <p14:creationId xmlns:p14="http://schemas.microsoft.com/office/powerpoint/2010/main" val="104908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p:txBody>
          <a:bodyPr/>
          <a:lstStyle/>
          <a:p>
            <a:endParaRPr lang="en-GB"/>
          </a:p>
        </p:txBody>
      </p:sp>
      <p:sp>
        <p:nvSpPr>
          <p:cNvPr id="11" name="Slide Number Placeholder 10"/>
          <p:cNvSpPr>
            <a:spLocks noGrp="1"/>
          </p:cNvSpPr>
          <p:nvPr>
            <p:ph type="sldNum" idx="12"/>
          </p:nvPr>
        </p:nvSpPr>
        <p:spPr/>
        <p:txBody>
          <a:bodyPr/>
          <a:lstStyle/>
          <a:p>
            <a:fld id="{00000000-1234-1234-1234-123412341234}" type="slidenum">
              <a:rPr lang="en-GB" smtClean="0"/>
              <a:pPr/>
              <a:t>30</a:t>
            </a:fld>
            <a:endParaRPr lang="en-GB"/>
          </a:p>
        </p:txBody>
      </p:sp>
      <p:pic>
        <p:nvPicPr>
          <p:cNvPr id="14" name="Picture 13"/>
          <p:cNvPicPr>
            <a:picLocks noChangeAspect="1"/>
          </p:cNvPicPr>
          <p:nvPr/>
        </p:nvPicPr>
        <p:blipFill rotWithShape="1">
          <a:blip r:embed="rId2"/>
          <a:srcRect l="19915" t="34911" r="36111" b="29375"/>
          <a:stretch/>
        </p:blipFill>
        <p:spPr>
          <a:xfrm>
            <a:off x="1005840" y="1679367"/>
            <a:ext cx="9634218" cy="4399187"/>
          </a:xfrm>
          <a:prstGeom prst="rect">
            <a:avLst/>
          </a:prstGeom>
        </p:spPr>
      </p:pic>
      <p:sp>
        <p:nvSpPr>
          <p:cNvPr id="15" name="Title 1"/>
          <p:cNvSpPr txBox="1">
            <a:spLocks/>
          </p:cNvSpPr>
          <p:nvPr/>
        </p:nvSpPr>
        <p:spPr>
          <a:xfrm>
            <a:off x="0" y="1"/>
            <a:ext cx="12192000" cy="1005840"/>
          </a:xfrm>
          <a:prstGeom prst="rect">
            <a:avLst/>
          </a:prstGeom>
          <a:solidFill>
            <a:srgbClr val="FFC000"/>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000000"/>
              </a:buClr>
              <a:buSzPts val="4400"/>
              <a:buFont typeface="Montserrat"/>
              <a:buNone/>
              <a:defRPr sz="4400"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9pPr>
          </a:lstStyle>
          <a:p>
            <a:r>
              <a:rPr lang="en-GB" u="sng" kern="0" smtClean="0"/>
              <a:t>Exam Question</a:t>
            </a:r>
            <a:endParaRPr lang="en-GB" u="sng" kern="0" dirty="0"/>
          </a:p>
        </p:txBody>
      </p:sp>
    </p:spTree>
    <p:extLst>
      <p:ext uri="{BB962C8B-B14F-4D97-AF65-F5344CB8AC3E}">
        <p14:creationId xmlns:p14="http://schemas.microsoft.com/office/powerpoint/2010/main" val="338987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 y="0"/>
            <a:ext cx="12192000" cy="1086000"/>
          </a:xfrm>
          <a:solidFill>
            <a:srgbClr val="92D050"/>
          </a:solidFill>
        </p:spPr>
        <p:txBody>
          <a:bodyPr/>
          <a:lstStyle/>
          <a:p>
            <a:r>
              <a:rPr lang="en-GB" u="sng" dirty="0" smtClean="0"/>
              <a:t>Answers</a:t>
            </a:r>
            <a:endParaRPr lang="en-GB" u="sng"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fld id="{00000000-1234-1234-1234-123412341234}" type="slidenum">
              <a:rPr lang="en-GB" smtClean="0"/>
              <a:pPr/>
              <a:t>31</a:t>
            </a:fld>
            <a:endParaRPr lang="en-GB"/>
          </a:p>
        </p:txBody>
      </p:sp>
      <p:pic>
        <p:nvPicPr>
          <p:cNvPr id="5" name="Picture 4"/>
          <p:cNvPicPr>
            <a:picLocks noChangeAspect="1"/>
          </p:cNvPicPr>
          <p:nvPr/>
        </p:nvPicPr>
        <p:blipFill rotWithShape="1">
          <a:blip r:embed="rId2"/>
          <a:srcRect l="18508" t="41875" r="36614" b="27411"/>
          <a:stretch/>
        </p:blipFill>
        <p:spPr>
          <a:xfrm>
            <a:off x="577934" y="1621828"/>
            <a:ext cx="11002033" cy="4233444"/>
          </a:xfrm>
          <a:prstGeom prst="rect">
            <a:avLst/>
          </a:prstGeom>
        </p:spPr>
      </p:pic>
    </p:spTree>
    <p:extLst>
      <p:ext uri="{BB962C8B-B14F-4D97-AF65-F5344CB8AC3E}">
        <p14:creationId xmlns:p14="http://schemas.microsoft.com/office/powerpoint/2010/main" val="640762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GB"/>
          </a:p>
        </p:txBody>
      </p:sp>
      <p:sp>
        <p:nvSpPr>
          <p:cNvPr id="13" name="Text Placeholder 12"/>
          <p:cNvSpPr>
            <a:spLocks noGrp="1"/>
          </p:cNvSpPr>
          <p:nvPr>
            <p:ph type="body" idx="1"/>
          </p:nvPr>
        </p:nvSpPr>
        <p:spPr/>
        <p:txBody>
          <a:bodyPr/>
          <a:lstStyle/>
          <a:p>
            <a:endParaRPr lang="en-GB"/>
          </a:p>
        </p:txBody>
      </p:sp>
      <p:sp>
        <p:nvSpPr>
          <p:cNvPr id="11" name="Slide Number Placeholder 10"/>
          <p:cNvSpPr>
            <a:spLocks noGrp="1"/>
          </p:cNvSpPr>
          <p:nvPr>
            <p:ph type="sldNum" idx="12"/>
          </p:nvPr>
        </p:nvSpPr>
        <p:spPr/>
        <p:txBody>
          <a:bodyPr/>
          <a:lstStyle/>
          <a:p>
            <a:fld id="{00000000-1234-1234-1234-123412341234}" type="slidenum">
              <a:rPr lang="en-GB" smtClean="0"/>
              <a:pPr/>
              <a:t>32</a:t>
            </a:fld>
            <a:endParaRPr lang="en-GB"/>
          </a:p>
        </p:txBody>
      </p:sp>
      <p:sp>
        <p:nvSpPr>
          <p:cNvPr id="15" name="Title 1"/>
          <p:cNvSpPr txBox="1">
            <a:spLocks/>
          </p:cNvSpPr>
          <p:nvPr/>
        </p:nvSpPr>
        <p:spPr>
          <a:xfrm>
            <a:off x="0" y="1"/>
            <a:ext cx="12192000" cy="1005840"/>
          </a:xfrm>
          <a:prstGeom prst="rect">
            <a:avLst/>
          </a:prstGeom>
          <a:solidFill>
            <a:srgbClr val="FFC000"/>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000000"/>
              </a:buClr>
              <a:buSzPts val="4400"/>
              <a:buFont typeface="Montserrat"/>
              <a:buNone/>
              <a:defRPr sz="4400"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9pPr>
          </a:lstStyle>
          <a:p>
            <a:r>
              <a:rPr lang="en-GB" u="sng" kern="0" dirty="0" smtClean="0"/>
              <a:t>Exam Question</a:t>
            </a:r>
            <a:endParaRPr lang="en-GB" u="sng" kern="0" dirty="0"/>
          </a:p>
        </p:txBody>
      </p:sp>
      <p:pic>
        <p:nvPicPr>
          <p:cNvPr id="14" name="Picture 13"/>
          <p:cNvPicPr>
            <a:picLocks noChangeAspect="1"/>
          </p:cNvPicPr>
          <p:nvPr/>
        </p:nvPicPr>
        <p:blipFill rotWithShape="1">
          <a:blip r:embed="rId2"/>
          <a:srcRect l="22926" t="25982" r="23060" b="9732"/>
          <a:stretch/>
        </p:blipFill>
        <p:spPr>
          <a:xfrm>
            <a:off x="3252651" y="797347"/>
            <a:ext cx="8939349" cy="5981720"/>
          </a:xfrm>
          <a:prstGeom prst="rect">
            <a:avLst/>
          </a:prstGeom>
        </p:spPr>
      </p:pic>
    </p:spTree>
    <p:extLst>
      <p:ext uri="{BB962C8B-B14F-4D97-AF65-F5344CB8AC3E}">
        <p14:creationId xmlns:p14="http://schemas.microsoft.com/office/powerpoint/2010/main" val="220137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69" y="4572000"/>
            <a:ext cx="4519748" cy="1554480"/>
          </a:xfrm>
        </p:spPr>
        <p:txBody>
          <a:bodyPr/>
          <a:lstStyle/>
          <a:p>
            <a:r>
              <a:rPr lang="en-GB" sz="2600" dirty="0" smtClean="0"/>
              <a:t>The examiners did not like the use of the word nutrients though</a:t>
            </a:r>
            <a:endParaRPr lang="en-GB" sz="2600" dirty="0"/>
          </a:p>
        </p:txBody>
      </p:sp>
      <p:sp>
        <p:nvSpPr>
          <p:cNvPr id="4" name="Slide Number Placeholder 3"/>
          <p:cNvSpPr>
            <a:spLocks noGrp="1"/>
          </p:cNvSpPr>
          <p:nvPr>
            <p:ph type="sldNum" idx="12"/>
          </p:nvPr>
        </p:nvSpPr>
        <p:spPr/>
        <p:txBody>
          <a:bodyPr/>
          <a:lstStyle/>
          <a:p>
            <a:fld id="{00000000-1234-1234-1234-123412341234}" type="slidenum">
              <a:rPr lang="en-GB" smtClean="0"/>
              <a:pPr/>
              <a:t>33</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96" y="404949"/>
            <a:ext cx="5913541" cy="622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0"/>
            <a:ext cx="12192000" cy="1110343"/>
          </a:xfrm>
          <a:prstGeom prst="rect">
            <a:avLst/>
          </a:prstGeom>
          <a:solidFill>
            <a:srgbClr val="92D050"/>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000000"/>
              </a:buClr>
              <a:buSzPts val="4400"/>
              <a:buFont typeface="Montserrat"/>
              <a:buNone/>
              <a:defRPr sz="4400"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9pPr>
          </a:lstStyle>
          <a:p>
            <a:r>
              <a:rPr lang="en-GB" u="sng" kern="0" smtClean="0"/>
              <a:t>Model Answer</a:t>
            </a:r>
            <a:endParaRPr lang="en-GB" u="sng" kern="0" dirty="0"/>
          </a:p>
        </p:txBody>
      </p:sp>
    </p:spTree>
    <p:extLst>
      <p:ext uri="{BB962C8B-B14F-4D97-AF65-F5344CB8AC3E}">
        <p14:creationId xmlns:p14="http://schemas.microsoft.com/office/powerpoint/2010/main" val="3744784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fld id="{00000000-1234-1234-1234-123412341234}" type="slidenum">
              <a:rPr lang="en-GB" smtClean="0"/>
              <a:pPr/>
              <a:t>34</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606" y="53193"/>
            <a:ext cx="8574553" cy="657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76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smtClean="0"/>
              <a:t>Focus Area </a:t>
            </a:r>
            <a:r>
              <a:rPr lang="en-GB" altLang="en-US" b="1" u="sng" dirty="0" smtClean="0"/>
              <a:t>3 </a:t>
            </a:r>
            <a:r>
              <a:rPr lang="en-GB" altLang="en-US" b="1" u="sng" dirty="0" smtClean="0"/>
              <a:t>from Do Now: </a:t>
            </a:r>
          </a:p>
        </p:txBody>
      </p:sp>
      <p:sp>
        <p:nvSpPr>
          <p:cNvPr id="10243" name="Content Placeholder 2"/>
          <p:cNvSpPr>
            <a:spLocks noGrp="1"/>
          </p:cNvSpPr>
          <p:nvPr>
            <p:ph idx="1"/>
          </p:nvPr>
        </p:nvSpPr>
        <p:spPr>
          <a:xfrm>
            <a:off x="287383" y="1685109"/>
            <a:ext cx="11508377" cy="4491854"/>
          </a:xfrm>
        </p:spPr>
        <p:txBody>
          <a:bodyPr/>
          <a:lstStyle/>
          <a:p>
            <a:r>
              <a:rPr lang="en-US" altLang="en-US" dirty="0"/>
              <a:t>5.20 Understand the way in which scientific conclusions about controversial issues, such as what actions should be taken to reduce climate change or the degree to which humans are affecting climate change, can sometimes depend on who is reaching the conclusions. </a:t>
            </a:r>
          </a:p>
          <a:p>
            <a:r>
              <a:rPr lang="en-US" altLang="en-US" dirty="0"/>
              <a:t>5.21 Understand how knowledge of the carbon cycle can be applied to methods to reduce atmospheric levels of carbon dioxide. </a:t>
            </a:r>
          </a:p>
          <a:p>
            <a:pPr eaLnBrk="1" hangingPunct="1"/>
            <a:endParaRPr lang="en-GB" altLang="en-US" dirty="0" smtClean="0"/>
          </a:p>
        </p:txBody>
      </p:sp>
    </p:spTree>
    <p:extLst>
      <p:ext uri="{BB962C8B-B14F-4D97-AF65-F5344CB8AC3E}">
        <p14:creationId xmlns:p14="http://schemas.microsoft.com/office/powerpoint/2010/main" val="367528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69004" y="908720"/>
            <a:ext cx="2736304" cy="10081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Calibri"/>
              </a:rPr>
              <a:t>Scientific Theory</a:t>
            </a:r>
            <a:endParaRPr lang="en-GB" sz="3200" b="1" dirty="0">
              <a:solidFill>
                <a:prstClr val="black"/>
              </a:solidFill>
              <a:latin typeface="Calibri"/>
            </a:endParaRPr>
          </a:p>
        </p:txBody>
      </p:sp>
      <p:cxnSp>
        <p:nvCxnSpPr>
          <p:cNvPr id="6" name="Straight Connector 5"/>
          <p:cNvCxnSpPr/>
          <p:nvPr/>
        </p:nvCxnSpPr>
        <p:spPr>
          <a:xfrm>
            <a:off x="3431704" y="764704"/>
            <a:ext cx="1584176"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631504" y="44624"/>
            <a:ext cx="4032448" cy="64807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Can’t be proven- we try to disprove them time and time again</a:t>
            </a:r>
            <a:endParaRPr lang="en-GB" b="1" dirty="0">
              <a:solidFill>
                <a:prstClr val="white"/>
              </a:solidFill>
              <a:latin typeface="Calibri"/>
            </a:endParaRPr>
          </a:p>
        </p:txBody>
      </p:sp>
      <p:cxnSp>
        <p:nvCxnSpPr>
          <p:cNvPr id="8" name="Straight Connector 7"/>
          <p:cNvCxnSpPr/>
          <p:nvPr/>
        </p:nvCxnSpPr>
        <p:spPr>
          <a:xfrm flipH="1">
            <a:off x="7536160" y="764704"/>
            <a:ext cx="1691018"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600056" y="53414"/>
            <a:ext cx="3960440" cy="63928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With increasing failed attempts, the theory becomes more widely accepted</a:t>
            </a:r>
            <a:endParaRPr lang="en-GB" b="1" dirty="0">
              <a:solidFill>
                <a:prstClr val="white"/>
              </a:solidFill>
              <a:latin typeface="Calibri"/>
            </a:endParaRPr>
          </a:p>
        </p:txBody>
      </p:sp>
      <p:cxnSp>
        <p:nvCxnSpPr>
          <p:cNvPr id="14" name="Straight Connector 13"/>
          <p:cNvCxnSpPr/>
          <p:nvPr/>
        </p:nvCxnSpPr>
        <p:spPr>
          <a:xfrm flipV="1">
            <a:off x="3647728" y="2060848"/>
            <a:ext cx="1368152"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39698" y="3424605"/>
            <a:ext cx="4032448"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Emission levels are estimates based on defensible procedures</a:t>
            </a:r>
            <a:endParaRPr lang="en-GB" b="1" dirty="0">
              <a:solidFill>
                <a:prstClr val="white"/>
              </a:solidFill>
              <a:latin typeface="Calibri"/>
            </a:endParaRPr>
          </a:p>
        </p:txBody>
      </p:sp>
      <p:cxnSp>
        <p:nvCxnSpPr>
          <p:cNvPr id="17" name="Straight Connector 16"/>
          <p:cNvCxnSpPr/>
          <p:nvPr/>
        </p:nvCxnSpPr>
        <p:spPr>
          <a:xfrm flipH="1" flipV="1">
            <a:off x="6888088" y="2052060"/>
            <a:ext cx="1692188" cy="44083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600056" y="2617293"/>
            <a:ext cx="3960440" cy="63928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Incomplete knowledge about how climate systems work</a:t>
            </a:r>
            <a:endParaRPr lang="en-GB" b="1" dirty="0">
              <a:solidFill>
                <a:prstClr val="white"/>
              </a:solidFill>
              <a:latin typeface="Calibri"/>
            </a:endParaRPr>
          </a:p>
        </p:txBody>
      </p:sp>
      <p:sp>
        <p:nvSpPr>
          <p:cNvPr id="20" name="Rounded Rectangle 19"/>
          <p:cNvSpPr/>
          <p:nvPr/>
        </p:nvSpPr>
        <p:spPr>
          <a:xfrm>
            <a:off x="6600056" y="3348204"/>
            <a:ext cx="3960440" cy="8008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e.g. no way to determine exactly how much carbon added to atmosphere by combustion</a:t>
            </a:r>
            <a:endParaRPr lang="en-GB" b="1" dirty="0">
              <a:solidFill>
                <a:prstClr val="white"/>
              </a:solidFill>
              <a:latin typeface="Calibri"/>
            </a:endParaRPr>
          </a:p>
        </p:txBody>
      </p:sp>
      <p:sp>
        <p:nvSpPr>
          <p:cNvPr id="21" name="Rounded Rectangle 20"/>
          <p:cNvSpPr/>
          <p:nvPr/>
        </p:nvSpPr>
        <p:spPr>
          <a:xfrm>
            <a:off x="1630341" y="2617292"/>
            <a:ext cx="4032448"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Temperatures are rising, as are greenhouse emissions</a:t>
            </a:r>
            <a:endParaRPr lang="en-GB" b="1" dirty="0">
              <a:solidFill>
                <a:prstClr val="white"/>
              </a:solidFill>
              <a:latin typeface="Calibri"/>
            </a:endParaRPr>
          </a:p>
        </p:txBody>
      </p:sp>
      <p:sp>
        <p:nvSpPr>
          <p:cNvPr id="22" name="Rounded Rectangle 21"/>
          <p:cNvSpPr/>
          <p:nvPr/>
        </p:nvSpPr>
        <p:spPr>
          <a:xfrm>
            <a:off x="6600056" y="4276677"/>
            <a:ext cx="3960440" cy="8008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Instead, current temperature changes are part of natural cycle, or due to changes in Sun’s activity</a:t>
            </a:r>
            <a:endParaRPr lang="en-GB" b="1" dirty="0">
              <a:solidFill>
                <a:prstClr val="white"/>
              </a:solidFill>
              <a:latin typeface="Calibri"/>
            </a:endParaRPr>
          </a:p>
        </p:txBody>
      </p:sp>
      <p:sp>
        <p:nvSpPr>
          <p:cNvPr id="23" name="Rounded Rectangle 22"/>
          <p:cNvSpPr/>
          <p:nvPr/>
        </p:nvSpPr>
        <p:spPr>
          <a:xfrm>
            <a:off x="1524000" y="6074208"/>
            <a:ext cx="9028302" cy="57606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Calibri"/>
              </a:rPr>
              <a:t>What are your personal priorities? Now pick a side!</a:t>
            </a:r>
            <a:endParaRPr lang="en-GB" sz="3200" b="1" dirty="0">
              <a:solidFill>
                <a:prstClr val="black"/>
              </a:solidFill>
              <a:latin typeface="Calibri"/>
            </a:endParaRPr>
          </a:p>
        </p:txBody>
      </p:sp>
      <p:sp>
        <p:nvSpPr>
          <p:cNvPr id="24" name="Rounded Rectangle 23"/>
          <p:cNvSpPr/>
          <p:nvPr/>
        </p:nvSpPr>
        <p:spPr>
          <a:xfrm>
            <a:off x="6600056" y="5175443"/>
            <a:ext cx="3960440" cy="8008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In fact, rising carbon dioxide levels in atmosphere will mean greater GPP!</a:t>
            </a:r>
            <a:endParaRPr lang="en-GB" b="1" dirty="0">
              <a:solidFill>
                <a:prstClr val="white"/>
              </a:solidFill>
              <a:latin typeface="Calibri"/>
            </a:endParaRPr>
          </a:p>
        </p:txBody>
      </p:sp>
    </p:spTree>
    <p:extLst>
      <p:ext uri="{BB962C8B-B14F-4D97-AF65-F5344CB8AC3E}">
        <p14:creationId xmlns:p14="http://schemas.microsoft.com/office/powerpoint/2010/main" val="12654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1" grpId="0" animBg="1"/>
      <p:bldP spid="22" grpId="0" animBg="1"/>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79776" y="2276872"/>
            <a:ext cx="3885572" cy="10081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prstClr val="black"/>
                </a:solidFill>
                <a:latin typeface="Calibri"/>
              </a:rPr>
              <a:t>Ethical Arguments are often quoted</a:t>
            </a:r>
            <a:endParaRPr lang="en-GB" sz="3200" b="1" dirty="0">
              <a:solidFill>
                <a:prstClr val="black"/>
              </a:solidFill>
              <a:latin typeface="Calibri"/>
            </a:endParaRPr>
          </a:p>
        </p:txBody>
      </p:sp>
      <p:cxnSp>
        <p:nvCxnSpPr>
          <p:cNvPr id="5" name="Straight Connector 4"/>
          <p:cNvCxnSpPr/>
          <p:nvPr/>
        </p:nvCxnSpPr>
        <p:spPr>
          <a:xfrm>
            <a:off x="3503712" y="1793911"/>
            <a:ext cx="1584176"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631504" y="44624"/>
            <a:ext cx="4032448" cy="6480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We all have the right to chose for ourselves whether we use fossil fuels</a:t>
            </a:r>
            <a:endParaRPr lang="en-GB" b="1" dirty="0">
              <a:solidFill>
                <a:prstClr val="white"/>
              </a:solidFill>
              <a:latin typeface="Calibri"/>
            </a:endParaRPr>
          </a:p>
        </p:txBody>
      </p:sp>
      <p:cxnSp>
        <p:nvCxnSpPr>
          <p:cNvPr id="7" name="Straight Connector 6"/>
          <p:cNvCxnSpPr/>
          <p:nvPr/>
        </p:nvCxnSpPr>
        <p:spPr>
          <a:xfrm flipH="1">
            <a:off x="7032104" y="980728"/>
            <a:ext cx="1656184" cy="12706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631504" y="841511"/>
            <a:ext cx="4032448" cy="8083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We have a duty to others to allow improved standard of living (industrialisation)</a:t>
            </a:r>
            <a:endParaRPr lang="en-GB" b="1" dirty="0">
              <a:solidFill>
                <a:prstClr val="white"/>
              </a:solidFill>
              <a:latin typeface="Calibri"/>
            </a:endParaRPr>
          </a:p>
        </p:txBody>
      </p:sp>
      <p:sp>
        <p:nvSpPr>
          <p:cNvPr id="9" name="Rounded Rectangle 8"/>
          <p:cNvSpPr/>
          <p:nvPr/>
        </p:nvSpPr>
        <p:spPr>
          <a:xfrm>
            <a:off x="6456040" y="56049"/>
            <a:ext cx="4032448" cy="80838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Calibri"/>
              </a:rPr>
              <a:t>We have a duty to preserve the environment for future generations</a:t>
            </a:r>
            <a:endParaRPr lang="en-GB" b="1" dirty="0">
              <a:solidFill>
                <a:prstClr val="white"/>
              </a:solidFill>
              <a:latin typeface="Calibri"/>
            </a:endParaRPr>
          </a:p>
        </p:txBody>
      </p:sp>
    </p:spTree>
    <p:extLst>
      <p:ext uri="{BB962C8B-B14F-4D97-AF65-F5344CB8AC3E}">
        <p14:creationId xmlns:p14="http://schemas.microsoft.com/office/powerpoint/2010/main" val="3693691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8408" t="46875" r="35609" b="29018"/>
          <a:stretch/>
        </p:blipFill>
        <p:spPr>
          <a:xfrm>
            <a:off x="935493" y="2076993"/>
            <a:ext cx="10281534" cy="3030583"/>
          </a:xfrm>
          <a:prstGeom prst="rect">
            <a:avLst/>
          </a:prstGeom>
        </p:spPr>
      </p:pic>
      <p:sp>
        <p:nvSpPr>
          <p:cNvPr id="5" name="Title 1"/>
          <p:cNvSpPr txBox="1">
            <a:spLocks/>
          </p:cNvSpPr>
          <p:nvPr/>
        </p:nvSpPr>
        <p:spPr>
          <a:xfrm>
            <a:off x="0" y="1"/>
            <a:ext cx="12192000" cy="1005840"/>
          </a:xfrm>
          <a:prstGeom prst="rect">
            <a:avLst/>
          </a:prstGeom>
          <a:solidFill>
            <a:srgbClr val="FFC000"/>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000000"/>
              </a:buClr>
              <a:buSzPts val="4400"/>
              <a:buFont typeface="Montserrat"/>
              <a:buNone/>
              <a:defRPr sz="4400"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9pPr>
          </a:lstStyle>
          <a:p>
            <a:r>
              <a:rPr lang="en-GB" u="sng" kern="0" dirty="0" smtClean="0"/>
              <a:t>Exam Question</a:t>
            </a:r>
            <a:endParaRPr lang="en-GB" u="sng" kern="0" dirty="0"/>
          </a:p>
        </p:txBody>
      </p:sp>
    </p:spTree>
    <p:extLst>
      <p:ext uri="{BB962C8B-B14F-4D97-AF65-F5344CB8AC3E}">
        <p14:creationId xmlns:p14="http://schemas.microsoft.com/office/powerpoint/2010/main" val="3836879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613" t="49554" r="34907" b="29018"/>
          <a:stretch/>
        </p:blipFill>
        <p:spPr>
          <a:xfrm>
            <a:off x="849085" y="2473270"/>
            <a:ext cx="10967137" cy="2905204"/>
          </a:xfrm>
          <a:prstGeom prst="rect">
            <a:avLst/>
          </a:prstGeom>
        </p:spPr>
      </p:pic>
      <p:sp>
        <p:nvSpPr>
          <p:cNvPr id="5" name="Title 1"/>
          <p:cNvSpPr txBox="1">
            <a:spLocks/>
          </p:cNvSpPr>
          <p:nvPr/>
        </p:nvSpPr>
        <p:spPr>
          <a:xfrm>
            <a:off x="0" y="0"/>
            <a:ext cx="12192000" cy="1110343"/>
          </a:xfrm>
          <a:prstGeom prst="rect">
            <a:avLst/>
          </a:prstGeom>
          <a:solidFill>
            <a:srgbClr val="92D050"/>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000000"/>
              </a:buClr>
              <a:buSzPts val="4400"/>
              <a:buFont typeface="Montserrat"/>
              <a:buNone/>
              <a:defRPr sz="4400" b="1"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5600"/>
              <a:buFont typeface="Montserrat Medium"/>
              <a:buNone/>
              <a:defRPr sz="5600" b="0" i="0" u="none" strike="noStrike" cap="none">
                <a:solidFill>
                  <a:srgbClr val="000000"/>
                </a:solidFill>
                <a:latin typeface="Montserrat Medium"/>
                <a:ea typeface="Montserrat Medium"/>
                <a:cs typeface="Montserrat Medium"/>
                <a:sym typeface="Montserrat Medium"/>
              </a:defRPr>
            </a:lvl9pPr>
          </a:lstStyle>
          <a:p>
            <a:r>
              <a:rPr lang="en-GB" u="sng" kern="0" dirty="0" smtClean="0"/>
              <a:t>Answer</a:t>
            </a:r>
            <a:endParaRPr lang="en-GB" u="sng" kern="0" dirty="0"/>
          </a:p>
        </p:txBody>
      </p:sp>
    </p:spTree>
    <p:extLst>
      <p:ext uri="{BB962C8B-B14F-4D97-AF65-F5344CB8AC3E}">
        <p14:creationId xmlns:p14="http://schemas.microsoft.com/office/powerpoint/2010/main" val="184596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p:spPr>
        <p:txBody>
          <a:bodyPr rtlCol="0">
            <a:normAutofit/>
          </a:bodyPr>
          <a:lstStyle/>
          <a:p>
            <a:pPr eaLnBrk="1" fontAlgn="auto" hangingPunct="1">
              <a:spcAft>
                <a:spcPts val="0"/>
              </a:spcAft>
              <a:defRPr/>
            </a:pPr>
            <a:r>
              <a:rPr lang="en-GB" sz="3800" b="1" u="sng" dirty="0" smtClean="0"/>
              <a:t>Thumbs Up/Down.</a:t>
            </a:r>
            <a:r>
              <a:rPr lang="en-GB" sz="3800" b="1" dirty="0" smtClean="0"/>
              <a:t> How much do you think you know about:</a:t>
            </a:r>
            <a:endParaRPr lang="en-GB" sz="3800" b="1" dirty="0"/>
          </a:p>
        </p:txBody>
      </p:sp>
      <p:pic>
        <p:nvPicPr>
          <p:cNvPr id="9243"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850" y="284163"/>
            <a:ext cx="21002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957462431"/>
              </p:ext>
            </p:extLst>
          </p:nvPr>
        </p:nvGraphicFramePr>
        <p:xfrm>
          <a:off x="139536" y="2053862"/>
          <a:ext cx="12052464" cy="6695264"/>
        </p:xfrm>
        <a:graphic>
          <a:graphicData uri="http://schemas.openxmlformats.org/drawingml/2006/table">
            <a:tbl>
              <a:tblPr firstRow="1" firstCol="1" bandRow="1">
                <a:tableStyleId>{5C22544A-7EE6-4342-B048-85BDC9FD1C3A}</a:tableStyleId>
              </a:tblPr>
              <a:tblGrid>
                <a:gridCol w="12052464">
                  <a:extLst>
                    <a:ext uri="{9D8B030D-6E8A-4147-A177-3AD203B41FA5}">
                      <a16:colId xmlns:a16="http://schemas.microsoft.com/office/drawing/2014/main" val="4274784780"/>
                    </a:ext>
                  </a:extLst>
                </a:gridCol>
              </a:tblGrid>
              <a:tr h="1466997">
                <a:tc>
                  <a:txBody>
                    <a:bodyPr/>
                    <a:lstStyle/>
                    <a:p>
                      <a:pPr>
                        <a:lnSpc>
                          <a:spcPct val="150000"/>
                        </a:lnSpc>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 PRACTICAL 12:</a:t>
                      </a:r>
                    </a:p>
                    <a:p>
                      <a:pPr>
                        <a:lnSpc>
                          <a:spcPct val="150000"/>
                        </a:lnSpc>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Investigate the effect of temperature on the initial rate of an enzyme-</a:t>
                      </a:r>
                      <a:r>
                        <a:rPr lang="en-US" sz="18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catalysed</a:t>
                      </a: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reaction, to include Q10. </a:t>
                      </a:r>
                    </a:p>
                    <a:p>
                      <a:pPr>
                        <a:lnSpc>
                          <a:spcPct val="150000"/>
                        </a:lnSpc>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 PRACTICAL 13:</a:t>
                      </a:r>
                    </a:p>
                    <a:p>
                      <a:pPr>
                        <a:lnSpc>
                          <a:spcPct val="150000"/>
                        </a:lnSpc>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Investigate the effects of temperature on the development of organisms (such as seedling growth rate, brine shrimp hatch rates). </a:t>
                      </a:r>
                    </a:p>
                    <a:p>
                      <a:pPr>
                        <a:lnSpc>
                          <a:spcPct val="150000"/>
                        </a:lnSpc>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5.20 Understand the way in which scientific conclusions about controversial issues, such as what actions should be taken to reduce climate change or the degree to which humans are affecting climate change, can sometimes depend on who is reaching the conclusions. </a:t>
                      </a:r>
                    </a:p>
                    <a:p>
                      <a:pPr>
                        <a:lnSpc>
                          <a:spcPct val="150000"/>
                        </a:lnSpc>
                        <a:spcAft>
                          <a:spcPts val="0"/>
                        </a:spcAft>
                      </a:pPr>
                      <a:r>
                        <a:rPr lang="en-US"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5.21 Understand how knowledge of the carbon cycle can be applied to methods to reduce atmospheric levels of carbon dioxide.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3820749"/>
                  </a:ext>
                </a:extLst>
              </a:tr>
              <a:tr h="416274">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3513708"/>
                  </a:ext>
                </a:extLst>
              </a:tr>
              <a:tr h="416274">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8490074"/>
                  </a:ext>
                </a:extLst>
              </a:tr>
              <a:tr h="1743122">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5604455"/>
                  </a:ext>
                </a:extLst>
              </a:tr>
              <a:tr h="416274">
                <a:tc>
                  <a:txBody>
                    <a:bodyPr/>
                    <a:lstStyle/>
                    <a:p>
                      <a:pPr>
                        <a:lnSpc>
                          <a:spcPct val="115000"/>
                        </a:lnSpc>
                        <a:spcAft>
                          <a:spcPts val="0"/>
                        </a:spcAft>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1" cap="flat" cmpd="sng" algn="ctr">
                      <a:noFill/>
                      <a:prstDash val="solid"/>
                      <a:round/>
                      <a:headEnd type="none" w="med" len="med"/>
                      <a:tailEnd type="none" w="med" len="med"/>
                    </a:lnL>
                    <a:lnR w="12701" cap="flat" cmpd="sng" algn="ctr">
                      <a:noFill/>
                      <a:prstDash val="solid"/>
                      <a:round/>
                      <a:headEnd type="none" w="med" len="med"/>
                      <a:tailEnd type="none" w="med" len="med"/>
                    </a:lnR>
                    <a:lnT w="12700" cmpd="sng">
                      <a:noFill/>
                      <a:prstDash val="soli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1352795"/>
                  </a:ext>
                </a:extLst>
              </a:tr>
            </a:tbl>
          </a:graphicData>
        </a:graphic>
      </p:graphicFrame>
    </p:spTree>
    <p:extLst>
      <p:ext uri="{BB962C8B-B14F-4D97-AF65-F5344CB8AC3E}">
        <p14:creationId xmlns:p14="http://schemas.microsoft.com/office/powerpoint/2010/main" val="295758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3175"/>
            <a:ext cx="12192000" cy="1325563"/>
          </a:xfrm>
          <a:solidFill>
            <a:srgbClr val="FFC000"/>
          </a:solidFill>
        </p:spPr>
        <p:txBody>
          <a:bodyPr/>
          <a:lstStyle/>
          <a:p>
            <a:pPr eaLnBrk="1" hangingPunct="1"/>
            <a:r>
              <a:rPr lang="en-GB" altLang="en-US" b="1" u="sng" smtClean="0"/>
              <a:t>Exam Skill Focus:</a:t>
            </a:r>
          </a:p>
        </p:txBody>
      </p:sp>
      <p:sp>
        <p:nvSpPr>
          <p:cNvPr id="53251" name="Content Placeholder 2"/>
          <p:cNvSpPr>
            <a:spLocks noGrp="1"/>
          </p:cNvSpPr>
          <p:nvPr>
            <p:ph idx="1"/>
          </p:nvPr>
        </p:nvSpPr>
        <p:spPr>
          <a:xfrm>
            <a:off x="334963" y="1844675"/>
            <a:ext cx="11018837" cy="4332288"/>
          </a:xfrm>
        </p:spPr>
        <p:txBody>
          <a:bodyPr/>
          <a:lstStyle/>
          <a:p>
            <a:pPr eaLnBrk="1" hangingPunct="1"/>
            <a:r>
              <a:rPr lang="en-GB" altLang="en-US" smtClean="0"/>
              <a:t>Complete the exam questions in the booklet provided by your teacher.</a:t>
            </a:r>
          </a:p>
          <a:p>
            <a:pPr eaLnBrk="1" hangingPunct="1"/>
            <a:r>
              <a:rPr lang="en-GB" altLang="en-US" smtClean="0"/>
              <a:t>The teacher will project some of the questions on the visualiser to help you to answer them.</a:t>
            </a:r>
          </a:p>
          <a:p>
            <a:pPr eaLnBrk="1" hangingPunct="1"/>
            <a:r>
              <a:rPr lang="en-GB" altLang="en-US" smtClean="0"/>
              <a:t>Then mark using the mark scheme and add in improvements in </a:t>
            </a:r>
            <a:r>
              <a:rPr lang="en-GB" altLang="en-US" smtClean="0">
                <a:solidFill>
                  <a:srgbClr val="00B050"/>
                </a:solidFill>
              </a:rPr>
              <a:t>green pen</a:t>
            </a:r>
            <a:r>
              <a:rPr lang="en-GB" altLang="en-US" smtClean="0"/>
              <a:t>.</a:t>
            </a:r>
          </a:p>
        </p:txBody>
      </p:sp>
      <p:sp>
        <p:nvSpPr>
          <p:cNvPr id="53252" name="TextBox 3"/>
          <p:cNvSpPr txBox="1">
            <a:spLocks noChangeArrowheads="1"/>
          </p:cNvSpPr>
          <p:nvPr/>
        </p:nvSpPr>
        <p:spPr bwMode="auto">
          <a:xfrm>
            <a:off x="550863" y="5157788"/>
            <a:ext cx="91805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2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Teacher note: </a:t>
            </a:r>
            <a:r>
              <a:rPr kumimoji="0" lang="en-GB" altLang="en-US" sz="22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At least 25 minutes of the lesson should be spent doing this</a:t>
            </a:r>
          </a:p>
        </p:txBody>
      </p:sp>
    </p:spTree>
    <p:extLst>
      <p:ext uri="{BB962C8B-B14F-4D97-AF65-F5344CB8AC3E}">
        <p14:creationId xmlns:p14="http://schemas.microsoft.com/office/powerpoint/2010/main" val="370827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p:spPr>
        <p:txBody>
          <a:bodyPr rtlCol="0">
            <a:normAutofit/>
          </a:bodyPr>
          <a:lstStyle/>
          <a:p>
            <a:pPr eaLnBrk="1" fontAlgn="auto" hangingPunct="1">
              <a:spcAft>
                <a:spcPts val="0"/>
              </a:spcAft>
              <a:defRPr/>
            </a:pPr>
            <a:r>
              <a:rPr lang="en-GB" b="1" u="sng" dirty="0" smtClean="0"/>
              <a:t>Exit Ticket</a:t>
            </a:r>
            <a:endParaRPr lang="en-GB" b="1" u="sng" dirty="0"/>
          </a:p>
        </p:txBody>
      </p:sp>
      <p:sp>
        <p:nvSpPr>
          <p:cNvPr id="54275" name="Content Placeholder 2"/>
          <p:cNvSpPr>
            <a:spLocks noGrp="1"/>
          </p:cNvSpPr>
          <p:nvPr>
            <p:ph idx="1"/>
          </p:nvPr>
        </p:nvSpPr>
        <p:spPr>
          <a:xfrm>
            <a:off x="119063" y="1412875"/>
            <a:ext cx="11953875" cy="5256213"/>
          </a:xfrm>
        </p:spPr>
        <p:txBody>
          <a:bodyPr>
            <a:normAutofit fontScale="70000" lnSpcReduction="20000"/>
          </a:bodyPr>
          <a:lstStyle/>
          <a:p>
            <a:pPr marL="0" indent="0" eaLnBrk="1" hangingPunct="1">
              <a:buFont typeface="Arial" panose="020B0604020202020204" pitchFamily="34" charset="0"/>
              <a:buNone/>
            </a:pPr>
            <a:r>
              <a:rPr lang="en-GB" altLang="en-US" b="1" dirty="0" smtClean="0"/>
              <a:t>Traffic light your PLC for: </a:t>
            </a:r>
            <a:endParaRPr lang="en-GB" altLang="en-US" b="1" dirty="0" smtClean="0"/>
          </a:p>
          <a:p>
            <a:pPr marL="0" indent="0" fontAlgn="t">
              <a:lnSpc>
                <a:spcPct val="15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CORE PRACTICAL 12:</a:t>
            </a:r>
            <a:endParaRPr lang="en-GB" dirty="0">
              <a:latin typeface="Arial" panose="020B0604020202020204" pitchFamily="34" charset="0"/>
            </a:endParaRPr>
          </a:p>
          <a:p>
            <a:pPr marL="0" fontAlgn="t">
              <a:lnSpc>
                <a:spcPct val="15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Investigate the effect of temperature on the initial rate of an enzyme-</a:t>
            </a:r>
            <a:r>
              <a:rPr lang="en-US" dirty="0" err="1">
                <a:latin typeface="Calibri" panose="020F0502020204030204" pitchFamily="34" charset="0"/>
                <a:ea typeface="Calibri" panose="020F0502020204030204" pitchFamily="34" charset="0"/>
                <a:cs typeface="Times New Roman" panose="02020603050405020304" pitchFamily="18" charset="0"/>
              </a:rPr>
              <a:t>catalysed</a:t>
            </a:r>
            <a:r>
              <a:rPr lang="en-US" dirty="0">
                <a:latin typeface="Calibri" panose="020F0502020204030204" pitchFamily="34" charset="0"/>
                <a:ea typeface="Calibri" panose="020F0502020204030204" pitchFamily="34" charset="0"/>
                <a:cs typeface="Times New Roman" panose="02020603050405020304" pitchFamily="18" charset="0"/>
              </a:rPr>
              <a:t> reaction, to include Q10. </a:t>
            </a:r>
            <a:endParaRPr lang="en-GB" dirty="0">
              <a:latin typeface="Arial" panose="020B0604020202020204" pitchFamily="34" charset="0"/>
            </a:endParaRPr>
          </a:p>
          <a:p>
            <a:pPr marL="0" indent="0" fontAlgn="t">
              <a:lnSpc>
                <a:spcPct val="150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CORE PRACTICAL 13:</a:t>
            </a:r>
            <a:endParaRPr lang="en-GB" dirty="0">
              <a:latin typeface="Arial" panose="020B0604020202020204" pitchFamily="34" charset="0"/>
            </a:endParaRPr>
          </a:p>
          <a:p>
            <a:pPr marL="0" fontAlgn="t">
              <a:lnSpc>
                <a:spcPct val="15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Investigate the effects of temperature on the development of organisms (such as seedling growth rate, brine shrimp hatch rates). </a:t>
            </a:r>
            <a:endParaRPr lang="en-GB" dirty="0">
              <a:latin typeface="Arial" panose="020B0604020202020204" pitchFamily="34" charset="0"/>
            </a:endParaRPr>
          </a:p>
          <a:p>
            <a:pPr marL="0" fontAlgn="t">
              <a:lnSpc>
                <a:spcPct val="15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5.20 Understand the way in which scientific conclusions about controversial issues, such as what actions should be taken to reduce climate change or the degree to which humans are affecting climate change, can sometimes depend on who is reaching the conclusions. </a:t>
            </a:r>
            <a:endParaRPr lang="en-GB" dirty="0">
              <a:latin typeface="Arial" panose="020B0604020202020204" pitchFamily="34" charset="0"/>
            </a:endParaRPr>
          </a:p>
          <a:p>
            <a:pPr marL="0" fontAlgn="t">
              <a:lnSpc>
                <a:spcPct val="15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5.21 Understand how knowledge of the carbon cycle can be applied to methods to reduce atmospheric levels of carbon dioxide. </a:t>
            </a:r>
            <a:endParaRPr lang="en-GB" dirty="0">
              <a:latin typeface="Arial" panose="020B0604020202020204" pitchFamily="34" charset="0"/>
            </a:endParaRPr>
          </a:p>
          <a:p>
            <a:pPr marL="0" indent="0" eaLnBrk="1" hangingPunct="1">
              <a:buFont typeface="Arial" panose="020B0604020202020204" pitchFamily="34" charset="0"/>
              <a:buNone/>
            </a:pPr>
            <a:r>
              <a:rPr lang="en-GB" altLang="en-US" b="1" dirty="0" smtClean="0"/>
              <a:t> </a:t>
            </a:r>
            <a:endParaRPr lang="en-GB" altLang="en-US" b="1" dirty="0" smtClean="0"/>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329318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smtClean="0"/>
              <a:t>Focus Area 1 from Do Now: </a:t>
            </a:r>
          </a:p>
        </p:txBody>
      </p:sp>
      <p:sp>
        <p:nvSpPr>
          <p:cNvPr id="10243" name="Content Placeholder 2"/>
          <p:cNvSpPr>
            <a:spLocks noGrp="1"/>
          </p:cNvSpPr>
          <p:nvPr>
            <p:ph idx="1"/>
          </p:nvPr>
        </p:nvSpPr>
        <p:spPr>
          <a:xfrm>
            <a:off x="334963" y="1825625"/>
            <a:ext cx="11460797" cy="4351338"/>
          </a:xfrm>
        </p:spPr>
        <p:txBody>
          <a:bodyPr/>
          <a:lstStyle/>
          <a:p>
            <a:pPr marL="0" indent="0">
              <a:lnSpc>
                <a:spcPct val="150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CORE PRACTICAL 12:</a:t>
            </a:r>
          </a:p>
          <a:p>
            <a:pPr>
              <a:lnSpc>
                <a:spcPct val="150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Investigate the effect of temperature on the initial rate of an enzyme-</a:t>
            </a:r>
            <a:r>
              <a:rPr lang="en-US" dirty="0" err="1">
                <a:latin typeface="Calibri" panose="020F0502020204030204" pitchFamily="34" charset="0"/>
                <a:ea typeface="Calibri" panose="020F0502020204030204" pitchFamily="34" charset="0"/>
                <a:cs typeface="Times New Roman" panose="02020603050405020304" pitchFamily="18" charset="0"/>
              </a:rPr>
              <a:t>catalysed</a:t>
            </a:r>
            <a:r>
              <a:rPr lang="en-US" dirty="0">
                <a:latin typeface="Calibri" panose="020F0502020204030204" pitchFamily="34" charset="0"/>
                <a:ea typeface="Calibri" panose="020F0502020204030204" pitchFamily="34" charset="0"/>
                <a:cs typeface="Times New Roman" panose="02020603050405020304" pitchFamily="18" charset="0"/>
              </a:rPr>
              <a:t> reaction, to include Q10. </a:t>
            </a:r>
          </a:p>
          <a:p>
            <a:pPr eaLnBrk="1" hangingPunct="1"/>
            <a:endParaRPr lang="en-GB" altLang="en-US" dirty="0" smtClean="0"/>
          </a:p>
        </p:txBody>
      </p:sp>
    </p:spTree>
    <p:extLst>
      <p:ext uri="{BB962C8B-B14F-4D97-AF65-F5344CB8AC3E}">
        <p14:creationId xmlns:p14="http://schemas.microsoft.com/office/powerpoint/2010/main" val="301945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solidFill>
            <a:srgbClr val="FFFF00"/>
          </a:solidFill>
          <a:ln>
            <a:solidFill>
              <a:schemeClr val="tx1"/>
            </a:solidFill>
          </a:ln>
        </p:spPr>
        <p:txBody>
          <a:bodyPr/>
          <a:lstStyle/>
          <a:p>
            <a:r>
              <a:rPr lang="en-GB" dirty="0">
                <a:latin typeface="Comic Sans MS" panose="030F0702030302020204" pitchFamily="66" charset="0"/>
              </a:rPr>
              <a:t>Q10…</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GB" dirty="0">
                <a:latin typeface="Comic Sans MS" panose="030F0702030302020204" pitchFamily="66" charset="0"/>
              </a:rPr>
              <a:t>Q10 is known as the temperature coefficient, and is calculated by:</a:t>
            </a:r>
          </a:p>
          <a:p>
            <a:endParaRPr lang="en-GB" dirty="0">
              <a:latin typeface="Comic Sans MS" panose="030F0702030302020204" pitchFamily="66" charset="0"/>
            </a:endParaRPr>
          </a:p>
          <a:p>
            <a:r>
              <a:rPr lang="en-GB" dirty="0">
                <a:latin typeface="Comic Sans MS" panose="030F0702030302020204" pitchFamily="66" charset="0"/>
              </a:rPr>
              <a:t>Q10	= 	rate at higher temp</a:t>
            </a:r>
          </a:p>
          <a:p>
            <a:pPr marL="0" indent="0">
              <a:buNone/>
            </a:pPr>
            <a:r>
              <a:rPr lang="en-GB" dirty="0">
                <a:latin typeface="Comic Sans MS" panose="030F0702030302020204" pitchFamily="66" charset="0"/>
              </a:rPr>
              <a:t>			rate at lower temp</a:t>
            </a:r>
          </a:p>
          <a:p>
            <a:pPr marL="0" indent="0">
              <a:buNone/>
            </a:pPr>
            <a:endParaRPr lang="en-GB" dirty="0">
              <a:latin typeface="Comic Sans MS" panose="030F0702030302020204" pitchFamily="66" charset="0"/>
            </a:endParaRPr>
          </a:p>
          <a:p>
            <a:r>
              <a:rPr lang="en-GB" dirty="0">
                <a:latin typeface="Comic Sans MS" panose="030F0702030302020204" pitchFamily="66" charset="0"/>
              </a:rPr>
              <a:t>It indicates how much the rate of reaction increases with a 10 °C increase in temperature. </a:t>
            </a:r>
            <a:endParaRPr lang="en-GB" dirty="0" smtClean="0">
              <a:latin typeface="Comic Sans MS" panose="030F0702030302020204" pitchFamily="66" charset="0"/>
            </a:endParaRPr>
          </a:p>
          <a:p>
            <a:endParaRPr lang="en-GB" dirty="0">
              <a:latin typeface="Comic Sans MS" panose="030F0702030302020204" pitchFamily="66" charset="0"/>
            </a:endParaRPr>
          </a:p>
          <a:p>
            <a:pPr marL="0" indent="0">
              <a:buNone/>
            </a:pPr>
            <a:r>
              <a:rPr lang="en-GB" dirty="0">
                <a:hlinkClick r:id="rId2"/>
              </a:rPr>
              <a:t>https://www.youtube.com/watch?v=UQWWSmGM0yQ</a:t>
            </a:r>
            <a:endParaRPr lang="en-GB" dirty="0"/>
          </a:p>
          <a:p>
            <a:pPr marL="0" indent="0">
              <a:buNone/>
            </a:pPr>
            <a:endParaRPr lang="en-US" dirty="0">
              <a:latin typeface="Comic Sans MS" panose="030F0702030302020204" pitchFamily="66" charset="0"/>
            </a:endParaRPr>
          </a:p>
        </p:txBody>
      </p:sp>
      <p:cxnSp>
        <p:nvCxnSpPr>
          <p:cNvPr id="5" name="Straight Connector 4"/>
          <p:cNvCxnSpPr/>
          <p:nvPr/>
        </p:nvCxnSpPr>
        <p:spPr>
          <a:xfrm>
            <a:off x="4511824" y="3356992"/>
            <a:ext cx="3816424"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0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solidFill>
            <a:srgbClr val="FFFF00"/>
          </a:solidFill>
          <a:ln>
            <a:solidFill>
              <a:schemeClr val="tx1"/>
            </a:solidFill>
          </a:ln>
        </p:spPr>
        <p:txBody>
          <a:bodyPr/>
          <a:lstStyle/>
          <a:p>
            <a:r>
              <a:rPr lang="en-GB" dirty="0">
                <a:latin typeface="Comic Sans MS" panose="030F0702030302020204" pitchFamily="66" charset="0"/>
              </a:rPr>
              <a:t>The Enzyme: Catalase…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dirty="0">
                <a:latin typeface="Comic Sans MS" panose="030F0702030302020204" pitchFamily="66" charset="0"/>
              </a:rPr>
              <a:t>You will be focusing on the enzyme catalase, which is found in almost all living tissues.</a:t>
            </a:r>
          </a:p>
          <a:p>
            <a:r>
              <a:rPr lang="en-GB" dirty="0">
                <a:latin typeface="Comic Sans MS" panose="030F0702030302020204" pitchFamily="66" charset="0"/>
              </a:rPr>
              <a:t>Catalase breaks down hydrogen peroxide (H</a:t>
            </a:r>
            <a:r>
              <a:rPr lang="en-GB" baseline="-25000" dirty="0">
                <a:latin typeface="Comic Sans MS" panose="030F0702030302020204" pitchFamily="66" charset="0"/>
              </a:rPr>
              <a:t>2</a:t>
            </a:r>
            <a:r>
              <a:rPr lang="en-GB" dirty="0">
                <a:latin typeface="Comic Sans MS" panose="030F0702030302020204" pitchFamily="66" charset="0"/>
              </a:rPr>
              <a:t>O</a:t>
            </a:r>
            <a:r>
              <a:rPr lang="en-GB" baseline="-25000" dirty="0">
                <a:latin typeface="Comic Sans MS" panose="030F0702030302020204" pitchFamily="66" charset="0"/>
              </a:rPr>
              <a:t>2</a:t>
            </a:r>
            <a:r>
              <a:rPr lang="en-GB" dirty="0">
                <a:latin typeface="Comic Sans MS" panose="030F0702030302020204" pitchFamily="66" charset="0"/>
              </a:rPr>
              <a:t>), a toxic metabolic by-product, into water and oxygen. </a:t>
            </a:r>
          </a:p>
          <a:p>
            <a:r>
              <a:rPr lang="en-GB" dirty="0">
                <a:latin typeface="Comic Sans MS" panose="030F0702030302020204" pitchFamily="66" charset="0"/>
              </a:rPr>
              <a:t>Collecting and measuring the volume of oxygen gas produced is relatively easy and can be used to work out the rate of reaction</a:t>
            </a:r>
            <a:r>
              <a:rPr lang="en-GB" dirty="0" smtClean="0">
                <a:latin typeface="Comic Sans MS" panose="030F0702030302020204" pitchFamily="66" charset="0"/>
              </a:rPr>
              <a:t>.</a:t>
            </a:r>
          </a:p>
          <a:p>
            <a:r>
              <a:rPr lang="en-US" dirty="0">
                <a:latin typeface="Comic Sans MS" panose="030F0702030302020204" pitchFamily="66" charset="0"/>
                <a:hlinkClick r:id="rId3"/>
              </a:rPr>
              <a:t>https://</a:t>
            </a:r>
            <a:r>
              <a:rPr lang="en-US" dirty="0" smtClean="0">
                <a:latin typeface="Comic Sans MS" panose="030F0702030302020204" pitchFamily="66" charset="0"/>
                <a:hlinkClick r:id="rId3"/>
              </a:rPr>
              <a:t>www.youtube.com/watch?v=rABpkD42Ap4</a:t>
            </a:r>
            <a:endParaRPr lang="en-US" dirty="0" smtClean="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11243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720080"/>
          </a:xfrm>
          <a:solidFill>
            <a:srgbClr val="FFFF00"/>
          </a:solidFill>
          <a:ln>
            <a:solidFill>
              <a:schemeClr val="tx1"/>
            </a:solidFill>
          </a:ln>
        </p:spPr>
        <p:txBody>
          <a:bodyPr>
            <a:normAutofit/>
          </a:bodyPr>
          <a:lstStyle/>
          <a:p>
            <a:r>
              <a:rPr lang="en-GB" dirty="0">
                <a:latin typeface="Comic Sans MS" panose="030F0702030302020204" pitchFamily="66" charset="0"/>
              </a:rPr>
              <a:t>Equipment…</a:t>
            </a:r>
            <a:endParaRPr lang="en-US" dirty="0">
              <a:latin typeface="Comic Sans MS" panose="030F0702030302020204" pitchFamily="66" charset="0"/>
            </a:endParaRPr>
          </a:p>
        </p:txBody>
      </p:sp>
      <p:sp>
        <p:nvSpPr>
          <p:cNvPr id="3" name="Content Placeholder 2"/>
          <p:cNvSpPr>
            <a:spLocks noGrp="1"/>
          </p:cNvSpPr>
          <p:nvPr>
            <p:ph idx="1"/>
          </p:nvPr>
        </p:nvSpPr>
        <p:spPr>
          <a:xfrm>
            <a:off x="1703512" y="4293096"/>
            <a:ext cx="8784976" cy="2520280"/>
          </a:xfrm>
        </p:spPr>
        <p:txBody>
          <a:bodyPr>
            <a:normAutofit fontScale="77500" lnSpcReduction="20000"/>
          </a:bodyPr>
          <a:lstStyle/>
          <a:p>
            <a:pPr marL="0" indent="0">
              <a:buNone/>
            </a:pPr>
            <a:r>
              <a:rPr lang="en-GB" sz="3000" b="1" u="sng" dirty="0">
                <a:latin typeface="Comic Sans MS" panose="030F0702030302020204" pitchFamily="66" charset="0"/>
              </a:rPr>
              <a:t>Your Task: </a:t>
            </a:r>
          </a:p>
          <a:p>
            <a:pPr marL="514350" indent="-514350">
              <a:buFont typeface="+mj-lt"/>
              <a:buAutoNum type="arabicPeriod"/>
            </a:pPr>
            <a:r>
              <a:rPr lang="en-GB" sz="3000" dirty="0">
                <a:latin typeface="Comic Sans MS" panose="030F0702030302020204" pitchFamily="66" charset="0"/>
              </a:rPr>
              <a:t>Identify the independent, dependent and controlled variables and how you will monitor/observe them. </a:t>
            </a:r>
          </a:p>
          <a:p>
            <a:pPr marL="514350" indent="-514350">
              <a:buFont typeface="+mj-lt"/>
              <a:buAutoNum type="arabicPeriod"/>
            </a:pPr>
            <a:r>
              <a:rPr lang="en-GB" sz="3000" dirty="0">
                <a:latin typeface="Comic Sans MS" panose="030F0702030302020204" pitchFamily="66" charset="0"/>
              </a:rPr>
              <a:t>Write a method which considers the above and how you will make your results repeatable.</a:t>
            </a:r>
          </a:p>
          <a:p>
            <a:pPr marL="514350" indent="-514350">
              <a:buFont typeface="+mj-lt"/>
              <a:buAutoNum type="arabicPeriod"/>
            </a:pPr>
            <a:r>
              <a:rPr lang="en-GB" sz="3000" dirty="0">
                <a:latin typeface="Comic Sans MS" panose="030F0702030302020204" pitchFamily="66" charset="0"/>
              </a:rPr>
              <a:t>Write up a prediction using research to inform it and reference your sources using the </a:t>
            </a:r>
            <a:r>
              <a:rPr lang="en-GB" sz="3000" dirty="0" err="1">
                <a:latin typeface="Comic Sans MS" panose="030F0702030302020204" pitchFamily="66" charset="0"/>
              </a:rPr>
              <a:t>havard</a:t>
            </a:r>
            <a:r>
              <a:rPr lang="en-GB" sz="3000" dirty="0">
                <a:latin typeface="Comic Sans MS" panose="030F0702030302020204" pitchFamily="66" charset="0"/>
              </a:rPr>
              <a:t> referencing system (homework). </a:t>
            </a:r>
          </a:p>
          <a:p>
            <a:pPr marL="514350" indent="-514350">
              <a:buFont typeface="+mj-lt"/>
              <a:buAutoNum type="arabicPeriod"/>
            </a:pPr>
            <a:endParaRPr lang="en-GB"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1981200" y="908720"/>
            <a:ext cx="8229600" cy="3168352"/>
          </a:xfrm>
          <a:prstGeom prst="rect">
            <a:avLst/>
          </a:prstGeom>
        </p:spPr>
      </p:pic>
    </p:spTree>
    <p:extLst>
      <p:ext uri="{BB962C8B-B14F-4D97-AF65-F5344CB8AC3E}">
        <p14:creationId xmlns:p14="http://schemas.microsoft.com/office/powerpoint/2010/main" val="6034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8098"/>
          </a:xfrm>
          <a:solidFill>
            <a:srgbClr val="FFFF00"/>
          </a:solidFill>
          <a:ln>
            <a:solidFill>
              <a:schemeClr val="tx1"/>
            </a:solidFill>
          </a:ln>
        </p:spPr>
        <p:txBody>
          <a:bodyPr/>
          <a:lstStyle/>
          <a:p>
            <a:r>
              <a:rPr lang="en-GB" dirty="0">
                <a:latin typeface="Comic Sans MS" panose="030F0702030302020204" pitchFamily="66" charset="0"/>
              </a:rPr>
              <a:t>Possible Set up…</a:t>
            </a:r>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511665" y="1412776"/>
            <a:ext cx="9168670" cy="4032448"/>
          </a:xfrm>
          <a:prstGeom prst="rect">
            <a:avLst/>
          </a:prstGeom>
        </p:spPr>
      </p:pic>
    </p:spTree>
    <p:extLst>
      <p:ext uri="{BB962C8B-B14F-4D97-AF65-F5344CB8AC3E}">
        <p14:creationId xmlns:p14="http://schemas.microsoft.com/office/powerpoint/2010/main" val="2003567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1976</Words>
  <Application>Microsoft Office PowerPoint</Application>
  <PresentationFormat>Widescreen</PresentationFormat>
  <Paragraphs>219</Paragraphs>
  <Slides>41</Slides>
  <Notes>7</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41</vt:i4>
      </vt:variant>
    </vt:vector>
  </HeadingPairs>
  <TitlesOfParts>
    <vt:vector size="54" baseType="lpstr">
      <vt:lpstr>Arial</vt:lpstr>
      <vt:lpstr>Calibri</vt:lpstr>
      <vt:lpstr>Calibri Light</vt:lpstr>
      <vt:lpstr>Comic Sans MS</vt:lpstr>
      <vt:lpstr>Montserrat</vt:lpstr>
      <vt:lpstr>Montserrat Medium</vt:lpstr>
      <vt:lpstr>Montserrat SemiBold</vt:lpstr>
      <vt:lpstr>Times New Roman</vt:lpstr>
      <vt:lpstr>Office Theme</vt:lpstr>
      <vt:lpstr>1_Office Theme</vt:lpstr>
      <vt:lpstr>Oak National Academy v2</vt:lpstr>
      <vt:lpstr>2_Office Theme</vt:lpstr>
      <vt:lpstr>3_Office Theme</vt:lpstr>
      <vt:lpstr>CP12,CP13, 5.20-5.21 temp impact on organisms, carbon cycle, biofuels    3 May 2022</vt:lpstr>
      <vt:lpstr>Review</vt:lpstr>
      <vt:lpstr>Review</vt:lpstr>
      <vt:lpstr>Thumbs Up/Down. How much do you think you know about:</vt:lpstr>
      <vt:lpstr>Focus Area 1 from Do Now: </vt:lpstr>
      <vt:lpstr>Q10…</vt:lpstr>
      <vt:lpstr>The Enzyme: Catalase…</vt:lpstr>
      <vt:lpstr>Equipment…</vt:lpstr>
      <vt:lpstr>Possible Set up…</vt:lpstr>
      <vt:lpstr>PowerPoint Presentation</vt:lpstr>
      <vt:lpstr>PowerPoint Presentation</vt:lpstr>
      <vt:lpstr>PowerPoint Presentation</vt:lpstr>
      <vt:lpstr>PowerPoint Presentation</vt:lpstr>
      <vt:lpstr>Exam Question</vt:lpstr>
      <vt:lpstr>PowerPoint Presentation</vt:lpstr>
      <vt:lpstr>Model Answer</vt:lpstr>
      <vt:lpstr>PowerPoint Presentation</vt:lpstr>
      <vt:lpstr>Focus Area 2 from Do Now: </vt:lpstr>
      <vt:lpstr>PowerPoint Presentation</vt:lpstr>
      <vt:lpstr>Review</vt:lpstr>
      <vt:lpstr>PowerPoint Presentation</vt:lpstr>
      <vt:lpstr>PowerPoint Presentation</vt:lpstr>
      <vt:lpstr>PowerPoint Presentation</vt:lpstr>
      <vt:lpstr>PowerPoint Presentation</vt:lpstr>
      <vt:lpstr>PowerPoint Presentation</vt:lpstr>
      <vt:lpstr>What is the independent variable?</vt:lpstr>
      <vt:lpstr>What is the dependent variable?</vt:lpstr>
      <vt:lpstr>What a control variable?</vt:lpstr>
      <vt:lpstr>Doing three repeats and calculating an average makes the investigation …..</vt:lpstr>
      <vt:lpstr>PowerPoint Presentation</vt:lpstr>
      <vt:lpstr>Answers</vt:lpstr>
      <vt:lpstr>PowerPoint Presentation</vt:lpstr>
      <vt:lpstr>PowerPoint Presentation</vt:lpstr>
      <vt:lpstr>PowerPoint Presentation</vt:lpstr>
      <vt:lpstr>Focus Area 3 from Do Now: </vt:lpstr>
      <vt:lpstr>PowerPoint Presentation</vt:lpstr>
      <vt:lpstr>PowerPoint Presentation</vt:lpstr>
      <vt:lpstr>PowerPoint Presentation</vt:lpstr>
      <vt:lpstr>PowerPoint Presentation</vt:lpstr>
      <vt:lpstr>Exam Skill Focus:</vt:lpstr>
      <vt:lpstr>Exit Ticket</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CP12,CP13, 5.20-5.21 temp impact on organisms, carbon cycle, biofuels    3 May 2022</dc:title>
  <dc:creator>Ms J Fenn</dc:creator>
  <cp:lastModifiedBy>Ms J Fenn</cp:lastModifiedBy>
  <cp:revision>12</cp:revision>
  <dcterms:created xsi:type="dcterms:W3CDTF">2022-05-03T11:00:46Z</dcterms:created>
  <dcterms:modified xsi:type="dcterms:W3CDTF">2022-05-03T14:09:47Z</dcterms:modified>
</cp:coreProperties>
</file>