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404" y="13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25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3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10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8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60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5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08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998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08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55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776" y="274320"/>
            <a:ext cx="7552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Finishes, Standard Components,</a:t>
            </a:r>
          </a:p>
          <a:p>
            <a:pPr algn="ctr"/>
            <a:endParaRPr lang="en-GB" sz="1200" dirty="0">
              <a:latin typeface="Chalk Dash" panose="03000600000000000000" pitchFamily="66" charset="0"/>
            </a:endParaRPr>
          </a:p>
          <a:p>
            <a:pPr algn="ctr"/>
            <a:r>
              <a:rPr lang="en-GB" sz="1200" dirty="0" smtClean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</a:rPr>
              <a:t>Accuracy</a:t>
            </a:r>
            <a:r>
              <a:rPr lang="en-GB" sz="1200" dirty="0" smtClean="0">
                <a:latin typeface="Chalk Dash" panose="03000600000000000000" pitchFamily="66" charset="0"/>
              </a:rPr>
              <a:t> </a:t>
            </a:r>
            <a:r>
              <a:rPr lang="en-GB" sz="1200" dirty="0" smtClean="0">
                <a:solidFill>
                  <a:srgbClr val="0070C0"/>
                </a:solidFill>
                <a:latin typeface="Chalk Dash" panose="03000600000000000000" pitchFamily="66" charset="0"/>
              </a:rPr>
              <a:t>and</a:t>
            </a:r>
            <a:r>
              <a:rPr lang="en-GB" sz="1200" dirty="0" smtClean="0">
                <a:latin typeface="Chalk Dash" panose="03000600000000000000" pitchFamily="66" charset="0"/>
              </a:rPr>
              <a:t> </a:t>
            </a:r>
            <a:r>
              <a:rPr lang="en-GB" sz="1200" dirty="0" smtClean="0">
                <a:solidFill>
                  <a:srgbClr val="0070C0"/>
                </a:solidFill>
                <a:latin typeface="Chalk Dash" panose="03000600000000000000" pitchFamily="66" charset="0"/>
              </a:rPr>
              <a:t>Process Orders</a:t>
            </a:r>
            <a:endParaRPr lang="en-GB" sz="1200" dirty="0">
              <a:solidFill>
                <a:srgbClr val="0070C0"/>
              </a:solidFill>
              <a:latin typeface="Chalk Dash" panose="03000600000000000000" pitchFamily="66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547104" y="1265267"/>
            <a:ext cx="6071616" cy="1386493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Tolerances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total amount a specific dimension or property is permitted to vary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apply to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ole depth, length, angle, thickness, weight and elasticity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gauge can be inserted into a gap or hole to check if the sizes fall within tolerance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parts do not fit within the specified tolerances they are discarded or recycled</a:t>
            </a:r>
          </a:p>
          <a:p>
            <a:pPr lvl="1"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565392" y="2874779"/>
            <a:ext cx="6016752" cy="3580885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/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Control and Quality Assurance</a:t>
            </a:r>
          </a:p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QC is </a:t>
            </a:r>
            <a:r>
              <a:rPr lang="en-GB" sz="1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oriented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control is where products are regularly tested (during and after manufacture) to ensure they meet the defined set of quality criteria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QA is </a:t>
            </a:r>
            <a:r>
              <a:rPr lang="en-GB" sz="12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oriented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assurance is ensuring that the processes used to test the product have been done correctly and consistently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test a product all you like, but if the tests are wrong/ inconsistent with each other than the results are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invalid</a:t>
            </a:r>
          </a:p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Below are examples of Quality Assurance symbols: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 descr="1200px-BSI_Kitemark.sv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603" y="5318227"/>
            <a:ext cx="741989" cy="799493"/>
          </a:xfrm>
          <a:prstGeom prst="rect">
            <a:avLst/>
          </a:prstGeom>
        </p:spPr>
      </p:pic>
      <p:pic>
        <p:nvPicPr>
          <p:cNvPr id="9" name="Picture 8" descr="ce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136" y="5285232"/>
            <a:ext cx="1385156" cy="976117"/>
          </a:xfrm>
          <a:prstGeom prst="rect">
            <a:avLst/>
          </a:prstGeom>
        </p:spPr>
      </p:pic>
      <p:pic>
        <p:nvPicPr>
          <p:cNvPr id="10" name="Picture 9" descr="lionmark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5225546"/>
            <a:ext cx="1298448" cy="9210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362" y="5111496"/>
            <a:ext cx="1047750" cy="10477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00800" y="6089904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Conformity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0208" y="6096000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BSI </a:t>
            </a:r>
            <a:r>
              <a:rPr lang="en-GB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Kitemark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68384" y="6114288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Lion 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22864" y="6132576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Registration 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7500" y="7059530"/>
            <a:ext cx="1524000" cy="170628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An Input </a:t>
            </a:r>
            <a:r>
              <a:rPr lang="en-GB" sz="1200" dirty="0" smtClean="0"/>
              <a:t>is information/ stimuli that enters a PC</a:t>
            </a:r>
            <a:endParaRPr lang="en-GB" sz="1200" dirty="0" smtClean="0"/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keyboard, sensor, mouse, </a:t>
            </a:r>
            <a:r>
              <a:rPr lang="en-GB" sz="1200" dirty="0" err="1" smtClean="0"/>
              <a:t>etc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8755981" y="7043487"/>
            <a:ext cx="1626269" cy="172146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 Process </a:t>
            </a:r>
            <a:r>
              <a:rPr lang="en-GB" sz="1200" dirty="0" smtClean="0"/>
              <a:t>is process of transforming information into an Output</a:t>
            </a:r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a PC</a:t>
            </a:r>
            <a:endParaRPr lang="en-GB" sz="1200" dirty="0"/>
          </a:p>
          <a:p>
            <a:pPr algn="ctr"/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10949739" y="7043487"/>
            <a:ext cx="1585162" cy="172146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An Output </a:t>
            </a:r>
            <a:r>
              <a:rPr lang="en-GB" sz="1200" dirty="0" smtClean="0"/>
              <a:t>is a response to the stimuli</a:t>
            </a:r>
            <a:endParaRPr lang="en-GB" sz="1200" dirty="0" smtClean="0"/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speakers, text on a screen, alarm, lights, </a:t>
            </a:r>
            <a:r>
              <a:rPr lang="en-GB" sz="1200" dirty="0" err="1" smtClean="0"/>
              <a:t>etc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9015663" y="6577263"/>
            <a:ext cx="1507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 Orders</a:t>
            </a:r>
            <a:endParaRPr lang="en-GB" sz="12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8172450" y="7620000"/>
            <a:ext cx="74295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ight Arrow 20"/>
          <p:cNvSpPr/>
          <p:nvPr/>
        </p:nvSpPr>
        <p:spPr>
          <a:xfrm>
            <a:off x="10382250" y="7620000"/>
            <a:ext cx="74295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20777"/>
              </p:ext>
            </p:extLst>
          </p:nvPr>
        </p:nvGraphicFramePr>
        <p:xfrm>
          <a:off x="438150" y="1858010"/>
          <a:ext cx="533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3298231315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502216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 Type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Finishes Used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Varnishes</a:t>
                      </a:r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Laminating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8381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Timbers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Varnishes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Wax and Polish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5124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 and Alloys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Lacquering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Electroplating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Galvanzing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738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Polishing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Decals (stickers)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90014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650" y="1464310"/>
            <a:ext cx="5139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Finishes are used to improve the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aesthetics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durability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products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24300" y="22599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 coating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Wax coating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00500" y="28695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Oil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00500" y="3498195"/>
            <a:ext cx="2000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Polishing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 Coating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Powder Coating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70693" y="5198110"/>
            <a:ext cx="1941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 Components 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88101" y="1143000"/>
            <a:ext cx="81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Finishes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550291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 components are parts or components manufactured in the 1000s+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readily available, don’t require specialist knowledge or tools to replace them and are universally recognised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14431"/>
              </p:ext>
            </p:extLst>
          </p:nvPr>
        </p:nvGraphicFramePr>
        <p:xfrm>
          <a:off x="438150" y="6391910"/>
          <a:ext cx="5334000" cy="2786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3298231315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502216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 Type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Components used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Staples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Clips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Split pins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8381716"/>
                  </a:ext>
                </a:extLst>
              </a:tr>
              <a:tr h="5410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Timbers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Nails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Screws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512485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 and Alloys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Nuts and bolts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Screw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738688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 hinges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900142"/>
                  </a:ext>
                </a:extLst>
              </a:tr>
            </a:tbl>
          </a:graphicData>
        </a:graphic>
      </p:graphicFrame>
      <p:sp>
        <p:nvSpPr>
          <p:cNvPr id="31" name="Rectangle 30"/>
          <p:cNvSpPr/>
          <p:nvPr/>
        </p:nvSpPr>
        <p:spPr>
          <a:xfrm>
            <a:off x="4038600" y="74415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Panel Pins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Hinges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19550" y="80130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Washer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9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23FE08-C02D-4968-B499-76F4630140FB}"/>
</file>

<file path=customXml/itemProps2.xml><?xml version="1.0" encoding="utf-8"?>
<ds:datastoreItem xmlns:ds="http://schemas.openxmlformats.org/officeDocument/2006/customXml" ds:itemID="{52625978-ED3E-4222-9566-61B8FD28B26B}"/>
</file>

<file path=customXml/itemProps3.xml><?xml version="1.0" encoding="utf-8"?>
<ds:datastoreItem xmlns:ds="http://schemas.openxmlformats.org/officeDocument/2006/customXml" ds:itemID="{6B6E97F3-D241-475D-9604-55BFE29A0E7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219</Words>
  <Application>Microsoft Office PowerPoint</Application>
  <PresentationFormat>A3 Paper (297x420 mm)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8</cp:revision>
  <dcterms:created xsi:type="dcterms:W3CDTF">2019-06-27T10:58:10Z</dcterms:created>
  <dcterms:modified xsi:type="dcterms:W3CDTF">2019-06-27T12:15:28Z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