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D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showGuides="1">
      <p:cViewPr varScale="1">
        <p:scale>
          <a:sx n="40" d="100"/>
          <a:sy n="40" d="100"/>
        </p:scale>
        <p:origin x="78" y="44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smtClean="0"/>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08859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15614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81510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80289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smtClean="0"/>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FFDE4C-D640-476E-85AF-545D5F0F6BF0}" type="datetimeFigureOut">
              <a:rPr lang="en-GB" smtClean="0"/>
              <a:t>27/06/2019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34595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3333477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smtClean="0"/>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FFDE4C-D640-476E-85AF-545D5F0F6BF0}" type="datetimeFigureOut">
              <a:rPr lang="en-GB" smtClean="0"/>
              <a:t>27/06/2019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658130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6FFDE4C-D640-476E-85AF-545D5F0F6BF0}" type="datetimeFigureOut">
              <a:rPr lang="en-GB" smtClean="0"/>
              <a:t>27/06/2019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757627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FDE4C-D640-476E-85AF-545D5F0F6BF0}" type="datetimeFigureOut">
              <a:rPr lang="en-GB" smtClean="0"/>
              <a:t>27/06/2019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21285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3564090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smtClean="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smtClean="0"/>
              <a:t>Edit Master text styles</a:t>
            </a:r>
          </a:p>
        </p:txBody>
      </p:sp>
      <p:sp>
        <p:nvSpPr>
          <p:cNvPr id="5" name="Date Placeholder 4"/>
          <p:cNvSpPr>
            <a:spLocks noGrp="1"/>
          </p:cNvSpPr>
          <p:nvPr>
            <p:ph type="dt" sz="half" idx="10"/>
          </p:nvPr>
        </p:nvSpPr>
        <p:spPr/>
        <p:txBody>
          <a:bodyPr/>
          <a:lstStyle/>
          <a:p>
            <a:fld id="{86FFDE4C-D640-476E-85AF-545D5F0F6BF0}" type="datetimeFigureOut">
              <a:rPr lang="en-GB" smtClean="0"/>
              <a:t>27/06/2019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3B5B5B-F7D0-428A-8251-A1E625E57906}" type="slidenum">
              <a:rPr lang="en-GB" smtClean="0"/>
              <a:t>‹#›</a:t>
            </a:fld>
            <a:endParaRPr lang="en-GB"/>
          </a:p>
        </p:txBody>
      </p:sp>
    </p:spTree>
    <p:extLst>
      <p:ext uri="{BB962C8B-B14F-4D97-AF65-F5344CB8AC3E}">
        <p14:creationId xmlns:p14="http://schemas.microsoft.com/office/powerpoint/2010/main" val="193959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6FFDE4C-D640-476E-85AF-545D5F0F6BF0}" type="datetimeFigureOut">
              <a:rPr lang="en-GB" smtClean="0"/>
              <a:t>27/06/2019</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23B5B5B-F7D0-428A-8251-A1E625E57906}" type="slidenum">
              <a:rPr lang="en-GB" smtClean="0"/>
              <a:t>‹#›</a:t>
            </a:fld>
            <a:endParaRPr lang="en-GB"/>
          </a:p>
        </p:txBody>
      </p:sp>
    </p:spTree>
    <p:extLst>
      <p:ext uri="{BB962C8B-B14F-4D97-AF65-F5344CB8AC3E}">
        <p14:creationId xmlns:p14="http://schemas.microsoft.com/office/powerpoint/2010/main" val="3675236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61488" y="237744"/>
            <a:ext cx="7808976" cy="369332"/>
          </a:xfrm>
          <a:prstGeom prst="rect">
            <a:avLst/>
          </a:prstGeom>
          <a:noFill/>
        </p:spPr>
        <p:txBody>
          <a:bodyPr wrap="square" rtlCol="0">
            <a:spAutoFit/>
          </a:bodyPr>
          <a:lstStyle/>
          <a:p>
            <a:r>
              <a:rPr lang="en-GB" dirty="0" smtClean="0">
                <a:solidFill>
                  <a:srgbClr val="7030A0"/>
                </a:solidFill>
                <a:latin typeface="Chalk Dash" panose="03000600000000000000" pitchFamily="66" charset="0"/>
              </a:rPr>
              <a:t>Industry and Enterprise</a:t>
            </a:r>
            <a:endParaRPr lang="en-GB" dirty="0">
              <a:solidFill>
                <a:srgbClr val="7030A0"/>
              </a:solidFill>
              <a:latin typeface="Chalk Dash" panose="03000600000000000000" pitchFamily="66" charset="0"/>
            </a:endParaRPr>
          </a:p>
        </p:txBody>
      </p:sp>
      <p:sp>
        <p:nvSpPr>
          <p:cNvPr id="6" name="TextBox 5"/>
          <p:cNvSpPr txBox="1"/>
          <p:nvPr/>
        </p:nvSpPr>
        <p:spPr>
          <a:xfrm>
            <a:off x="256032" y="914400"/>
            <a:ext cx="5998464" cy="3439239"/>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Automation</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endParaRPr lang="en-GB" sz="1400" b="1" dirty="0" smtClean="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machines and robotics help make products or make them for you.</a:t>
            </a: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Often this is done by </a:t>
            </a:r>
            <a:r>
              <a:rPr lang="en-GB" sz="1400" b="1" dirty="0" smtClean="0">
                <a:latin typeface="Tahoma" panose="020B0604030504040204" pitchFamily="34" charset="0"/>
                <a:ea typeface="Tahoma" panose="020B0604030504040204" pitchFamily="34" charset="0"/>
                <a:cs typeface="Tahoma" panose="020B0604030504040204" pitchFamily="34" charset="0"/>
              </a:rPr>
              <a:t>CAD (Computer Aided Design) </a:t>
            </a:r>
            <a:r>
              <a:rPr lang="en-GB" sz="1400" dirty="0" smtClean="0">
                <a:latin typeface="Tahoma" panose="020B0604030504040204" pitchFamily="34" charset="0"/>
                <a:ea typeface="Tahoma" panose="020B0604030504040204" pitchFamily="34" charset="0"/>
                <a:cs typeface="Tahoma" panose="020B0604030504040204" pitchFamily="34" charset="0"/>
              </a:rPr>
              <a:t>and </a:t>
            </a:r>
            <a:r>
              <a:rPr lang="en-GB" sz="1400" b="1" dirty="0" smtClean="0">
                <a:latin typeface="Tahoma" panose="020B0604030504040204" pitchFamily="34" charset="0"/>
                <a:ea typeface="Tahoma" panose="020B0604030504040204" pitchFamily="34" charset="0"/>
                <a:cs typeface="Tahoma" panose="020B0604030504040204" pitchFamily="34" charset="0"/>
              </a:rPr>
              <a:t>CAM (Computer Aided Manufacture)</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helps products be made quicker, with more accuracy. Reducing errors humans make to products.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However, these machines are expensive to buy, need specialist training to use and need constant maintenance to keep them working properly</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7" name="TextBox 6"/>
          <p:cNvSpPr txBox="1"/>
          <p:nvPr/>
        </p:nvSpPr>
        <p:spPr>
          <a:xfrm>
            <a:off x="6553200" y="1688592"/>
            <a:ext cx="6028944" cy="2485787"/>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Enterprise</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an idea is developed into a business and produces a viable product.</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Often, one of the biggest enterprises in in apps for smartphones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To make sure ideas are protected from being copied, a </a:t>
            </a:r>
            <a:r>
              <a:rPr lang="en-GB" sz="1400" b="1" dirty="0" smtClean="0">
                <a:latin typeface="Tahoma" panose="020B0604030504040204" pitchFamily="34" charset="0"/>
                <a:ea typeface="Tahoma" panose="020B0604030504040204" pitchFamily="34" charset="0"/>
                <a:cs typeface="Tahoma" panose="020B0604030504040204" pitchFamily="34" charset="0"/>
              </a:rPr>
              <a:t>Patent</a:t>
            </a:r>
            <a:r>
              <a:rPr lang="en-GB" sz="1400" dirty="0" smtClean="0">
                <a:latin typeface="Tahoma" panose="020B0604030504040204" pitchFamily="34" charset="0"/>
                <a:ea typeface="Tahoma" panose="020B0604030504040204" pitchFamily="34" charset="0"/>
                <a:cs typeface="Tahoma" panose="020B0604030504040204" pitchFamily="34" charset="0"/>
              </a:rPr>
              <a:t> can be applied for. This legally protects your idea on invention from being stolen.</a:t>
            </a:r>
          </a:p>
        </p:txBody>
      </p:sp>
      <p:sp>
        <p:nvSpPr>
          <p:cNvPr id="8" name="TextBox 7"/>
          <p:cNvSpPr txBox="1"/>
          <p:nvPr/>
        </p:nvSpPr>
        <p:spPr>
          <a:xfrm>
            <a:off x="6626352" y="4431792"/>
            <a:ext cx="5937504" cy="1293971"/>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Crowdfunding</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where ideas are funded by large groups of ordinary people. </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www.Kickstarter.com is a good example of this.</a:t>
            </a: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p:cNvSpPr txBox="1"/>
          <p:nvPr/>
        </p:nvSpPr>
        <p:spPr>
          <a:xfrm>
            <a:off x="249936" y="4636008"/>
            <a:ext cx="5967984" cy="2247424"/>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Virtual Marketing</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when websites, social media and email are used to promote and sell products. This has become very popular in recent years, with big social media apps being funded by advertisers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Companies can also pay search engines to push their company further to the top of the results page, so customers are more likely to click it.</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10" name="TextBox 9"/>
          <p:cNvSpPr txBox="1"/>
          <p:nvPr/>
        </p:nvSpPr>
        <p:spPr>
          <a:xfrm>
            <a:off x="365760" y="7120128"/>
            <a:ext cx="5760720" cy="2247424"/>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Cooperatives</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A Cooperative is an Enterprise that is run by members that are part of the workforce or customers. </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means the organisation is democratic and often supports the local community. They are set-up to protect the rights of their members and ensure the same rules apply to everyone</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p:txBody>
      </p:sp>
      <p:sp>
        <p:nvSpPr>
          <p:cNvPr id="11" name="TextBox 10"/>
          <p:cNvSpPr txBox="1"/>
          <p:nvPr/>
        </p:nvSpPr>
        <p:spPr>
          <a:xfrm>
            <a:off x="6638544" y="5964745"/>
            <a:ext cx="5870448" cy="2485787"/>
          </a:xfrm>
          <a:prstGeom prst="roundRect">
            <a:avLst/>
          </a:prstGeom>
          <a:noFill/>
          <a:ln w="38100">
            <a:solidFill>
              <a:srgbClr val="7030A0"/>
            </a:solidFill>
          </a:ln>
        </p:spPr>
        <p:txBody>
          <a:bodyPr wrap="square" rtlCol="0">
            <a:spAutoFit/>
          </a:bodyPr>
          <a:lstStyle/>
          <a:p>
            <a:pPr algn="ctr"/>
            <a:r>
              <a:rPr lang="en-GB" sz="14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Fair Trade</a:t>
            </a:r>
          </a:p>
          <a:p>
            <a:pPr algn="ctr"/>
            <a:endParaRPr lang="en-GB" sz="1400" b="1"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algn="ctr"/>
            <a:r>
              <a:rPr lang="en-GB" sz="1400" dirty="0" smtClean="0">
                <a:latin typeface="Tahoma" panose="020B0604030504040204" pitchFamily="34" charset="0"/>
                <a:ea typeface="Tahoma" panose="020B0604030504040204" pitchFamily="34" charset="0"/>
                <a:cs typeface="Tahoma" panose="020B0604030504040204" pitchFamily="34" charset="0"/>
              </a:rPr>
              <a:t>This is an organisation that promotes fair pay, working conditions and better trade with farmers in developing countries</a:t>
            </a:r>
          </a:p>
          <a:p>
            <a:pPr algn="ctr"/>
            <a:endParaRPr lang="en-GB" sz="1400" dirty="0">
              <a:latin typeface="Tahoma" panose="020B0604030504040204" pitchFamily="34" charset="0"/>
              <a:ea typeface="Tahoma" panose="020B0604030504040204" pitchFamily="34" charset="0"/>
              <a:cs typeface="Tahoma" panose="020B0604030504040204" pitchFamily="34" charset="0"/>
            </a:endParaRPr>
          </a:p>
          <a:p>
            <a:r>
              <a:rPr lang="en-GB" sz="1400" dirty="0" smtClean="0">
                <a:latin typeface="Tahoma" panose="020B0604030504040204" pitchFamily="34" charset="0"/>
                <a:ea typeface="Tahoma" panose="020B0604030504040204" pitchFamily="34" charset="0"/>
                <a:cs typeface="Tahoma" panose="020B0604030504040204" pitchFamily="34" charset="0"/>
              </a:rPr>
              <a:t>You can tell when something is Fairtrade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as it will often have the symbol on the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product or packaging. Common Fairtrade </a:t>
            </a:r>
            <a:br>
              <a:rPr lang="en-GB" sz="1400" dirty="0" smtClean="0">
                <a:latin typeface="Tahoma" panose="020B0604030504040204" pitchFamily="34" charset="0"/>
                <a:ea typeface="Tahoma" panose="020B0604030504040204" pitchFamily="34" charset="0"/>
                <a:cs typeface="Tahoma" panose="020B0604030504040204" pitchFamily="34" charset="0"/>
              </a:rPr>
            </a:br>
            <a:r>
              <a:rPr lang="en-GB" sz="1400" dirty="0" smtClean="0">
                <a:latin typeface="Tahoma" panose="020B0604030504040204" pitchFamily="34" charset="0"/>
                <a:ea typeface="Tahoma" panose="020B0604030504040204" pitchFamily="34" charset="0"/>
                <a:cs typeface="Tahoma" panose="020B0604030504040204" pitchFamily="34" charset="0"/>
              </a:rPr>
              <a:t>items include; bananas, cotton and chocolate.</a:t>
            </a:r>
          </a:p>
          <a:p>
            <a:endParaRPr lang="en-GB" sz="1400" dirty="0">
              <a:latin typeface="Tahoma" panose="020B0604030504040204" pitchFamily="34" charset="0"/>
              <a:ea typeface="Tahoma" panose="020B0604030504040204" pitchFamily="34" charset="0"/>
              <a:cs typeface="Tahoma" panose="020B0604030504040204"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00816" y="7156323"/>
            <a:ext cx="956310" cy="1121491"/>
          </a:xfrm>
          <a:prstGeom prst="rect">
            <a:avLst/>
          </a:prstGeom>
          <a:ln w="28575">
            <a:solidFill>
              <a:schemeClr val="tx1"/>
            </a:solidFill>
          </a:ln>
        </p:spPr>
      </p:pic>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98224" y="155448"/>
            <a:ext cx="883920" cy="883920"/>
          </a:xfrm>
          <a:prstGeom prst="rect">
            <a:avLst/>
          </a:prstGeom>
        </p:spPr>
      </p:pic>
    </p:spTree>
    <p:extLst>
      <p:ext uri="{BB962C8B-B14F-4D97-AF65-F5344CB8AC3E}">
        <p14:creationId xmlns:p14="http://schemas.microsoft.com/office/powerpoint/2010/main" val="9061585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B7FC02FAF3764B9D62267CCC725C6C" ma:contentTypeVersion="29" ma:contentTypeDescription="Create a new document." ma:contentTypeScope="" ma:versionID="deaf4d8ba4a677babe68aea37c8324a6">
  <xsd:schema xmlns:xsd="http://www.w3.org/2001/XMLSchema" xmlns:xs="http://www.w3.org/2001/XMLSchema" xmlns:p="http://schemas.microsoft.com/office/2006/metadata/properties" xmlns:ns2="e701effd-2b37-459b-bcc8-c52484c32432" xmlns:ns3="9b313c76-d8cf-4c35-bcc8-88f901e76746" targetNamespace="http://schemas.microsoft.com/office/2006/metadata/properties" ma:root="true" ma:fieldsID="8ccb84000695cefa3397f2b6b548ccd9" ns2:_="" ns3:_="">
    <xsd:import namespace="e701effd-2b37-459b-bcc8-c52484c32432"/>
    <xsd:import namespace="9b313c76-d8cf-4c35-bcc8-88f901e76746"/>
    <xsd:element name="properties">
      <xsd:complexType>
        <xsd:sequence>
          <xsd:element name="documentManagement">
            <xsd:complexType>
              <xsd:all>
                <xsd:element ref="ns2:ae88a227307041d1acf7c1fa1ed55694" minOccurs="0"/>
                <xsd:element ref="ns2:TaxCatchAll" minOccurs="0"/>
                <xsd:element ref="ns2:d53377a9edef49f69bc84a5c0e946513" minOccurs="0"/>
                <xsd:element ref="ns2:ie3cf5aa8f394407b48df93154792bc3" minOccurs="0"/>
                <xsd:element ref="ns2:c497cbb4844140aca2ca654b9b85c831" minOccurs="0"/>
                <xsd:element ref="ns2:PersonalIdentificationData" minOccurs="0"/>
                <xsd:element ref="ns2:KeyStage" minOccurs="0"/>
                <xsd:element ref="ns2:Year" minOccurs="0"/>
                <xsd:element ref="ns2:Lesson" minOccurs="0"/>
                <xsd:element ref="ns2:CustomTags" minOccurs="0"/>
                <xsd:element ref="ns2:CurriculumSubject"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3:MediaServiceDateTaken" minOccurs="0"/>
                <xsd:element ref="ns3:MediaServiceOCR" minOccurs="0"/>
                <xsd:element ref="ns3:MediaServiceGenerationTime" minOccurs="0"/>
                <xsd:element ref="ns3:MediaServiceEventHashCode" minOccurs="0"/>
                <xsd:element ref="ns3:MediaServiceObjectDetectorVersions" minOccurs="0"/>
                <xsd:element ref="ns3:MediaServiceSearchPropertie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01effd-2b37-459b-bcc8-c52484c32432" elementFormDefault="qualified">
    <xsd:import namespace="http://schemas.microsoft.com/office/2006/documentManagement/types"/>
    <xsd:import namespace="http://schemas.microsoft.com/office/infopath/2007/PartnerControls"/>
    <xsd:element name="ae88a227307041d1acf7c1fa1ed55694" ma:index="9" nillable="true" ma:taxonomy="true" ma:internalName="ae88a227307041d1acf7c1fa1ed55694" ma:taxonomyFieldName="Topic" ma:displayName="Topic" ma:fieldId="{ae88a227-3070-41d1-acf7-c1fa1ed55694}" ma:sspId="c022160d-8cc3-41fd-88f4-0e6a59a1a79f" ma:termSetId="a5975490-b005-4860-b3b1-afb9fa414e6d"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b41a7824-1562-4f7e-84a9-6b28bfb7e255}" ma:internalName="TaxCatchAll" ma:showField="CatchAllData" ma:web="e701effd-2b37-459b-bcc8-c52484c32432">
      <xsd:complexType>
        <xsd:complexContent>
          <xsd:extension base="dms:MultiChoiceLookup">
            <xsd:sequence>
              <xsd:element name="Value" type="dms:Lookup" maxOccurs="unbounded" minOccurs="0" nillable="true"/>
            </xsd:sequence>
          </xsd:extension>
        </xsd:complexContent>
      </xsd:complexType>
    </xsd:element>
    <xsd:element name="d53377a9edef49f69bc84a5c0e946513" ma:index="12" nillable="true" ma:taxonomy="true" ma:internalName="d53377a9edef49f69bc84a5c0e946513" ma:taxonomyFieldName="Exam_x0020_Board" ma:displayName="Exam Board" ma:fieldId="{d53377a9-edef-49f6-9bc8-4a5c0e946513}" ma:sspId="c022160d-8cc3-41fd-88f4-0e6a59a1a79f" ma:termSetId="3787a118-db64-4cf2-b0c5-7cb09b5930a0" ma:anchorId="00000000-0000-0000-0000-000000000000" ma:open="false" ma:isKeyword="false">
      <xsd:complexType>
        <xsd:sequence>
          <xsd:element ref="pc:Terms" minOccurs="0" maxOccurs="1"/>
        </xsd:sequence>
      </xsd:complexType>
    </xsd:element>
    <xsd:element name="ie3cf5aa8f394407b48df93154792bc3" ma:index="14" nillable="true" ma:taxonomy="true" ma:internalName="ie3cf5aa8f394407b48df93154792bc3" ma:taxonomyFieldName="Week" ma:displayName="Week" ma:fieldId="{2e3cf5aa-8f39-4407-b48d-f93154792bc3}" ma:sspId="c022160d-8cc3-41fd-88f4-0e6a59a1a79f" ma:termSetId="65c63b05-71ce-4be3-b490-62d611659da3" ma:anchorId="00000000-0000-0000-0000-000000000000" ma:open="false" ma:isKeyword="false">
      <xsd:complexType>
        <xsd:sequence>
          <xsd:element ref="pc:Terms" minOccurs="0" maxOccurs="1"/>
        </xsd:sequence>
      </xsd:complexType>
    </xsd:element>
    <xsd:element name="c497cbb4844140aca2ca654b9b85c831" ma:index="16" nillable="true" ma:taxonomy="true" ma:internalName="c497cbb4844140aca2ca654b9b85c831" ma:taxonomyFieldName="Term" ma:displayName="Term" ma:fieldId="{c497cbb4-8441-40ac-a2ca-654b9b85c831}" ma:sspId="c022160d-8cc3-41fd-88f4-0e6a59a1a79f" ma:termSetId="c6542a95-9c68-4949-90f6-f04c3b106165" ma:anchorId="00000000-0000-0000-0000-000000000000" ma:open="false" ma:isKeyword="false">
      <xsd:complexType>
        <xsd:sequence>
          <xsd:element ref="pc:Terms" minOccurs="0" maxOccurs="1"/>
        </xsd:sequence>
      </xsd:complexType>
    </xsd:element>
    <xsd:element name="PersonalIdentificationData" ma:index="17" nillable="true" ma:displayName="Personal Identification Data" ma:internalName="Personal_x0020_Identification_x0020_Data">
      <xsd:simpleType>
        <xsd:restriction base="dms:Choice">
          <xsd:enumeration value="No"/>
          <xsd:enumeration value="Yes"/>
        </xsd:restriction>
      </xsd:simpleType>
    </xsd:element>
    <xsd:element name="KeyStage" ma:index="18" nillable="true" ma:displayName="Key Stage" ma:default="KS4" ma:internalName="Key_x0020_Stage">
      <xsd:simpleType>
        <xsd:restriction base="dms:Text"/>
      </xsd:simpleType>
    </xsd:element>
    <xsd:element name="Year" ma:index="19" nillable="true" ma:displayName="Year" ma:default="Year 11" ma:internalName="Year">
      <xsd:simpleType>
        <xsd:restriction base="dms:Text"/>
      </xsd:simpleType>
    </xsd:element>
    <xsd:element name="Lesson" ma:index="20" nillable="true" ma:displayName="Lesson" ma:internalName="Lesson">
      <xsd:simpleType>
        <xsd:restriction base="dms:Text"/>
      </xsd:simpleType>
    </xsd:element>
    <xsd:element name="CustomTags" ma:index="21" nillable="true" ma:displayName="Custom Tags" ma:internalName="Custom_x0020_Tags">
      <xsd:simpleType>
        <xsd:restriction base="dms:Text"/>
      </xsd:simpleType>
    </xsd:element>
    <xsd:element name="CurriculumSubject" ma:index="22" nillable="true" ma:displayName="Curriculum Subject" ma:default="Design Technology" ma:internalName="Curriculum_x0020_Subject">
      <xsd:simpleType>
        <xsd:restriction base="dms:Text"/>
      </xsd:simpleType>
    </xsd:element>
    <xsd:element name="SharedWithUsers" ma:index="3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b313c76-d8cf-4c35-bcc8-88f901e76746" elementFormDefault="qualified">
    <xsd:import namespace="http://schemas.microsoft.com/office/2006/documentManagement/types"/>
    <xsd:import namespace="http://schemas.microsoft.com/office/infopath/2007/PartnerControls"/>
    <xsd:element name="MediaServiceMetadata" ma:index="23" nillable="true" ma:displayName="MediaServiceMetadata" ma:hidden="true" ma:internalName="MediaServiceMetadata" ma:readOnly="true">
      <xsd:simpleType>
        <xsd:restriction base="dms:Note"/>
      </xsd:simpleType>
    </xsd:element>
    <xsd:element name="MediaServiceFastMetadata" ma:index="24" nillable="true" ma:displayName="MediaServiceFastMetadata" ma:hidden="true" ma:internalName="MediaServiceFastMetadata" ma:readOnly="true">
      <xsd:simpleType>
        <xsd:restriction base="dms:Note"/>
      </xsd:simpleType>
    </xsd:element>
    <xsd:element name="MediaServiceAutoKeyPoints" ma:index="25" nillable="true" ma:displayName="MediaServiceAutoKeyPoints" ma:hidden="true" ma:internalName="MediaServiceAutoKeyPoints" ma:readOnly="true">
      <xsd:simpleType>
        <xsd:restriction base="dms:Note"/>
      </xsd:simpleType>
    </xsd:element>
    <xsd:element name="MediaServiceKeyPoints" ma:index="26" nillable="true" ma:displayName="KeyPoints" ma:internalName="MediaServiceKeyPoints" ma:readOnly="true">
      <xsd:simpleType>
        <xsd:restriction base="dms:Note">
          <xsd:maxLength value="255"/>
        </xsd:restriction>
      </xsd:simpleType>
    </xsd:element>
    <xsd:element name="lcf76f155ced4ddcb4097134ff3c332f" ma:index="28" nillable="true" ma:taxonomy="true" ma:internalName="lcf76f155ced4ddcb4097134ff3c332f" ma:taxonomyFieldName="MediaServiceImageTags" ma:displayName="Image Tags" ma:readOnly="false" ma:fieldId="{5cf76f15-5ced-4ddc-b409-7134ff3c332f}" ma:taxonomyMulti="true" ma:sspId="c022160d-8cc3-41fd-88f4-0e6a59a1a79f" ma:termSetId="09814cd3-568e-fe90-9814-8d621ff8fb84" ma:anchorId="fba54fb3-c3e1-fe81-a776-ca4b69148c4d" ma:open="true" ma:isKeyword="false">
      <xsd:complexType>
        <xsd:sequence>
          <xsd:element ref="pc:Terms" minOccurs="0" maxOccurs="1"/>
        </xsd:sequence>
      </xsd:complexType>
    </xsd:element>
    <xsd:element name="MediaServiceDateTaken" ma:index="29" nillable="true" ma:displayName="MediaServiceDateTaken" ma:hidden="true" ma:indexed="true" ma:internalName="MediaServiceDateTaken"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SearchProperties" ma:index="3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e88a227307041d1acf7c1fa1ed55694 xmlns="e701effd-2b37-459b-bcc8-c52484c32432">
      <Terms xmlns="http://schemas.microsoft.com/office/infopath/2007/PartnerControls"/>
    </ae88a227307041d1acf7c1fa1ed55694>
    <CurriculumSubject xmlns="e701effd-2b37-459b-bcc8-c52484c32432">Design Technology</CurriculumSubject>
    <TaxCatchAll xmlns="e701effd-2b37-459b-bcc8-c52484c32432" xsi:nil="true"/>
    <d53377a9edef49f69bc84a5c0e946513 xmlns="e701effd-2b37-459b-bcc8-c52484c32432">
      <Terms xmlns="http://schemas.microsoft.com/office/infopath/2007/PartnerControls"/>
    </d53377a9edef49f69bc84a5c0e946513>
    <Year xmlns="e701effd-2b37-459b-bcc8-c52484c32432">Year 11</Year>
    <KeyStage xmlns="e701effd-2b37-459b-bcc8-c52484c32432">KS4</KeyStage>
    <Lesson xmlns="e701effd-2b37-459b-bcc8-c52484c32432" xsi:nil="true"/>
    <ie3cf5aa8f394407b48df93154792bc3 xmlns="e701effd-2b37-459b-bcc8-c52484c32432">
      <Terms xmlns="http://schemas.microsoft.com/office/infopath/2007/PartnerControls"/>
    </ie3cf5aa8f394407b48df93154792bc3>
    <c497cbb4844140aca2ca654b9b85c831 xmlns="e701effd-2b37-459b-bcc8-c52484c32432">
      <Terms xmlns="http://schemas.microsoft.com/office/infopath/2007/PartnerControls"/>
    </c497cbb4844140aca2ca654b9b85c831>
    <PersonalIdentificationData xmlns="e701effd-2b37-459b-bcc8-c52484c32432" xsi:nil="true"/>
    <CustomTags xmlns="e701effd-2b37-459b-bcc8-c52484c32432" xsi:nil="true"/>
    <lcf76f155ced4ddcb4097134ff3c332f xmlns="9b313c76-d8cf-4c35-bcc8-88f901e7674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A8B0284-B2BE-48F3-BA90-E10F6BCE46F8}"/>
</file>

<file path=customXml/itemProps2.xml><?xml version="1.0" encoding="utf-8"?>
<ds:datastoreItem xmlns:ds="http://schemas.openxmlformats.org/officeDocument/2006/customXml" ds:itemID="{54ED0BF3-45F4-4C58-B4B4-408C4BA83A01}"/>
</file>

<file path=customXml/itemProps3.xml><?xml version="1.0" encoding="utf-8"?>
<ds:datastoreItem xmlns:ds="http://schemas.openxmlformats.org/officeDocument/2006/customXml" ds:itemID="{CB2B981D-E727-4F23-AB47-56963A3841C7}"/>
</file>

<file path=docProps/app.xml><?xml version="1.0" encoding="utf-8"?>
<Properties xmlns="http://schemas.openxmlformats.org/officeDocument/2006/extended-properties" xmlns:vt="http://schemas.openxmlformats.org/officeDocument/2006/docPropsVTypes">
  <Template>Office Theme</Template>
  <TotalTime>47</TotalTime>
  <Words>301</Words>
  <Application>Microsoft Office PowerPoint</Application>
  <PresentationFormat>A3 Paper (297x420 mm)</PresentationFormat>
  <Paragraphs>37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Chalk Dash</vt:lpstr>
      <vt:lpstr>Tahoma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 Hill</dc:creator>
  <cp:lastModifiedBy>N. Hill</cp:lastModifiedBy>
  <cp:revision>6</cp:revision>
  <dcterms:created xsi:type="dcterms:W3CDTF">2019-06-26T08:34:38Z</dcterms:created>
  <dcterms:modified xsi:type="dcterms:W3CDTF">2019-06-27T12:37:01Z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0x01010069B7FC02FAF3764B9D62267CCC725C6C</vt:lpwstr>
  </property>
</Properties>
</file>