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40" d="100"/>
          <a:sy n="40" d="100"/>
        </p:scale>
        <p:origin x="66" y="44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527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572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28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76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164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831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588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9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247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58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228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35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2340" y="120316"/>
            <a:ext cx="11911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accent2"/>
                </a:solidFill>
                <a:latin typeface="Chalk Dash" panose="03000600000000000000" pitchFamily="66" charset="0"/>
              </a:rPr>
              <a:t>Modern and Smart </a:t>
            </a:r>
            <a:r>
              <a:rPr lang="en-GB" sz="1200" dirty="0" smtClean="0">
                <a:solidFill>
                  <a:schemeClr val="accent2"/>
                </a:solidFill>
                <a:latin typeface="Chalk Dash" panose="03000600000000000000" pitchFamily="66" charset="0"/>
              </a:rPr>
              <a:t>Materials</a:t>
            </a:r>
            <a:endParaRPr lang="en-GB" sz="1200" dirty="0">
              <a:solidFill>
                <a:schemeClr val="accent2"/>
              </a:solidFill>
              <a:latin typeface="Chalk Dash" panose="03000600000000000000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306163"/>
              </p:ext>
            </p:extLst>
          </p:nvPr>
        </p:nvGraphicFramePr>
        <p:xfrm>
          <a:off x="245285" y="876807"/>
          <a:ext cx="5313307" cy="43545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4146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2896642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362519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Modern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Materials are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materials that have been developed recently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Corn-starch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Polymers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These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are plant-based polymers that are a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replacement for plastics that are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biodegradable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but cannot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be recycled.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 bottles, tubs, food containers, </a:t>
                      </a:r>
                      <a:r>
                        <a:rPr lang="en-GB" sz="12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Flexible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MDF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Made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the same way as normal MDF but with grooves cut into the surface so it is flexible. </a:t>
                      </a:r>
                      <a:r>
                        <a:rPr lang="en-GB" sz="1200" b="1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Flexiply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 the same but for Plywood. These can easily be shaped into curves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Modern furniture, interior walls and room dividers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Titanium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strength to weight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ratio. Doesn’t corrode or rust. Suitable for medical use as its hypo-</a:t>
                      </a:r>
                      <a:r>
                        <a:rPr lang="en-GB" sz="12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allergneic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Prosthetics,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medical applications, sports cars, </a:t>
                      </a:r>
                      <a:r>
                        <a:rPr lang="en-GB" sz="12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Kevlar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woven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polymer with a high strength to weight ratio.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Bullet-proof vests, tyres, helmets, </a:t>
                      </a:r>
                      <a:r>
                        <a:rPr lang="en-GB" sz="12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35554057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957635"/>
              </p:ext>
            </p:extLst>
          </p:nvPr>
        </p:nvGraphicFramePr>
        <p:xfrm>
          <a:off x="197158" y="5426242"/>
          <a:ext cx="5289242" cy="39959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6438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2435260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587544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Smart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Materials are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materials that change and react to the stimuli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73863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Thermochromic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Pigments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Change colour in reaction to heat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Kettles, baby bottles, </a:t>
                      </a:r>
                      <a:r>
                        <a:rPr lang="en-GB" sz="12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Photochromic Pigments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Change colour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reaction to light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Colour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changing glasses, windows, </a:t>
                      </a:r>
                      <a:r>
                        <a:rPr lang="en-GB" sz="12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74980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Shape Memory Alloy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Returns to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its original shape, in reaction to heat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Braces and glasses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Polymorph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Granules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that once exposed to hot water, become a modelling material (like a dough or clay)</a:t>
                      </a:r>
                    </a:p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Modelling and repairs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277917205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71376" y="479340"/>
            <a:ext cx="7403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2"/>
                </a:solidFill>
                <a:latin typeface="Chalk Dash" panose="03000600000000000000" pitchFamily="66" charset="0"/>
              </a:rPr>
              <a:t>Papers and Boards</a:t>
            </a:r>
            <a:endParaRPr lang="en-GB" sz="1200" dirty="0">
              <a:solidFill>
                <a:schemeClr val="accent2"/>
              </a:solidFill>
              <a:latin typeface="Chalk Dash" panose="03000600000000000000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606861"/>
              </p:ext>
            </p:extLst>
          </p:nvPr>
        </p:nvGraphicFramePr>
        <p:xfrm>
          <a:off x="5766495" y="882904"/>
          <a:ext cx="6866663" cy="42800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2327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456506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2047830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64788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Papers and Boards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come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from trees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  <a:b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Stock forms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 papers are: rolls, sheets, A4, A3, </a:t>
                      </a:r>
                      <a:r>
                        <a:rPr lang="en-GB" sz="12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38782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Uses/ 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55636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Cartridge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Paper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Thick white paper,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completely opaque and more expensive than photocopy paper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Sketching, ink drawings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58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Layout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Paper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Light, semi-translucent,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good for blending inks and artist markers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Sketching, drawing and some tracing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4647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Corrugated Cardboard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Strong but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light. Rigid triangles of card sandwiched between a top and bottom layer.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Outer packaging,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food packaging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  <a:tr h="63693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Duplex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Board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Light card with white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outside layers. Waxy coating can be added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Cheap packaging. If waxy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coating is applied, can be used for food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355540579"/>
                  </a:ext>
                </a:extLst>
              </a:tr>
              <a:tr h="5417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Foil-lined Board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White card coated with a thin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aluminium layer. Foil is great for insulation and water resistance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Takeaway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containers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835968907"/>
                  </a:ext>
                </a:extLst>
              </a:tr>
              <a:tr h="5417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Solid White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Board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High-quality white card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with a smooth finish. Stiff and holds colours well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Greetings cards, packaging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advertising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108330058"/>
                  </a:ext>
                </a:extLst>
              </a:tr>
            </a:tbl>
          </a:graphicData>
        </a:graphic>
      </p:graphicFrame>
      <p:pic>
        <p:nvPicPr>
          <p:cNvPr id="10" name="Picture 2" descr="C:\Users\Rob\AppData\Roaming\PixelMetrics\CaptureWiz\Temp\14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01644" y="6136104"/>
            <a:ext cx="6035514" cy="2045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280484" y="8470231"/>
            <a:ext cx="5895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Paper is made by first making pulp. Pulp is a mix of tree fibres and water. This is cooked and bleached white, and adding any other additives.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pulp is then drained and goes through </a:t>
            </a:r>
            <a:r>
              <a:rPr lang="en-GB" sz="1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Calendering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the pulp is drained and goes through rollers to convert it to its stock forms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75300" y="5654842"/>
            <a:ext cx="361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Processing of Papers and Boards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951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B7FC02FAF3764B9D62267CCC725C6C" ma:contentTypeVersion="29" ma:contentTypeDescription="Create a new document." ma:contentTypeScope="" ma:versionID="deaf4d8ba4a677babe68aea37c8324a6">
  <xsd:schema xmlns:xsd="http://www.w3.org/2001/XMLSchema" xmlns:xs="http://www.w3.org/2001/XMLSchema" xmlns:p="http://schemas.microsoft.com/office/2006/metadata/properties" xmlns:ns2="e701effd-2b37-459b-bcc8-c52484c32432" xmlns:ns3="9b313c76-d8cf-4c35-bcc8-88f901e76746" targetNamespace="http://schemas.microsoft.com/office/2006/metadata/properties" ma:root="true" ma:fieldsID="8ccb84000695cefa3397f2b6b548ccd9" ns2:_="" ns3:_="">
    <xsd:import namespace="e701effd-2b37-459b-bcc8-c52484c32432"/>
    <xsd:import namespace="9b313c76-d8cf-4c35-bcc8-88f901e76746"/>
    <xsd:element name="properties">
      <xsd:complexType>
        <xsd:sequence>
          <xsd:element name="documentManagement">
            <xsd:complexType>
              <xsd:all>
                <xsd:element ref="ns2:ae88a227307041d1acf7c1fa1ed55694" minOccurs="0"/>
                <xsd:element ref="ns2:TaxCatchAll" minOccurs="0"/>
                <xsd:element ref="ns2:d53377a9edef49f69bc84a5c0e946513" minOccurs="0"/>
                <xsd:element ref="ns2:ie3cf5aa8f394407b48df93154792bc3" minOccurs="0"/>
                <xsd:element ref="ns2:c497cbb4844140aca2ca654b9b85c831" minOccurs="0"/>
                <xsd:element ref="ns2:PersonalIdentificationData" minOccurs="0"/>
                <xsd:element ref="ns2:KeyStage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effd-2b37-459b-bcc8-c52484c32432" elementFormDefault="qualified">
    <xsd:import namespace="http://schemas.microsoft.com/office/2006/documentManagement/types"/>
    <xsd:import namespace="http://schemas.microsoft.com/office/infopath/2007/PartnerControls"/>
    <xsd:element name="ae88a227307041d1acf7c1fa1ed55694" ma:index="9" nillable="true" ma:taxonomy="true" ma:internalName="ae88a227307041d1acf7c1fa1ed55694" ma:taxonomyFieldName="Topic" ma:displayName="Topic" ma:fieldId="{ae88a227-3070-41d1-acf7-c1fa1ed55694}" ma:sspId="c022160d-8cc3-41fd-88f4-0e6a59a1a79f" ma:termSetId="a5975490-b005-4860-b3b1-afb9fa414e6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41a7824-1562-4f7e-84a9-6b28bfb7e255}" ma:internalName="TaxCatchAll" ma:showField="CatchAllData" ma:web="e701effd-2b37-459b-bcc8-c52484c32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53377a9edef49f69bc84a5c0e946513" ma:index="12" nillable="true" ma:taxonomy="true" ma:internalName="d53377a9edef49f69bc84a5c0e946513" ma:taxonomyFieldName="Exam_x0020_Board" ma:displayName="Exam Board" ma:fieldId="{d53377a9-edef-49f6-9bc8-4a5c0e946513}" ma:sspId="c022160d-8cc3-41fd-88f4-0e6a59a1a79f" ma:termSetId="3787a118-db64-4cf2-b0c5-7cb09b5930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3cf5aa8f394407b48df93154792bc3" ma:index="14" nillable="true" ma:taxonomy="true" ma:internalName="ie3cf5aa8f394407b48df93154792bc3" ma:taxonomyFieldName="Week" ma:displayName="Week" ma:fieldId="{2e3cf5aa-8f39-4407-b48d-f93154792bc3}" ma:sspId="c022160d-8cc3-41fd-88f4-0e6a59a1a79f" ma:termSetId="65c63b05-71ce-4be3-b490-62d611659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497cbb4844140aca2ca654b9b85c831" ma:index="16" nillable="true" ma:taxonomy="true" ma:internalName="c497cbb4844140aca2ca654b9b85c831" ma:taxonomyFieldName="Term" ma:displayName="Term" ma:fieldId="{c497cbb4-8441-40ac-a2ca-654b9b85c831}" ma:sspId="c022160d-8cc3-41fd-88f4-0e6a59a1a79f" ma:termSetId="c6542a95-9c68-4949-90f6-f04c3b1061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ersonalIdentificationData" ma:index="17" nillable="true" ma:displayName="Personal Identification Data" ma:internalName="Personal_x0020_Identification_x0020_Data">
      <xsd:simpleType>
        <xsd:restriction base="dms:Choice">
          <xsd:enumeration value="No"/>
          <xsd:enumeration value="Yes"/>
        </xsd:restriction>
      </xsd:simpleType>
    </xsd:element>
    <xsd:element name="KeyStage" ma:index="18" nillable="true" ma:displayName="Key Stage" ma:default="KS4" ma:internalName="Key_x0020_Stage">
      <xsd:simpleType>
        <xsd:restriction base="dms:Text"/>
      </xsd:simpleType>
    </xsd:element>
    <xsd:element name="Year" ma:index="19" nillable="true" ma:displayName="Year" ma:default="Year 11" ma:internalName="Year">
      <xsd:simpleType>
        <xsd:restriction base="dms:Text"/>
      </xsd:simpleType>
    </xsd:element>
    <xsd:element name="Lesson" ma:index="20" nillable="true" ma:displayName="Lesson" ma:internalName="Lesson">
      <xsd:simpleType>
        <xsd:restriction base="dms:Text"/>
      </xsd:simpleType>
    </xsd:element>
    <xsd:element name="CustomTags" ma:index="21" nillable="true" ma:displayName="Custom Tags" ma:internalName="Custom_x0020_Tags">
      <xsd:simpleType>
        <xsd:restriction base="dms:Text"/>
      </xsd:simpleType>
    </xsd:element>
    <xsd:element name="CurriculumSubject" ma:index="22" nillable="true" ma:displayName="Curriculum Subject" ma:default="Design Technology" ma:internalName="Curriculum_x0020_Subject">
      <xsd:simpleType>
        <xsd:restriction base="dms:Text"/>
      </xsd:simpleType>
    </xsd:element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13c76-d8cf-4c35-bcc8-88f901e76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c022160d-8cc3-41fd-88f4-0e6a59a1a7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88a227307041d1acf7c1fa1ed55694 xmlns="e701effd-2b37-459b-bcc8-c52484c32432">
      <Terms xmlns="http://schemas.microsoft.com/office/infopath/2007/PartnerControls"/>
    </ae88a227307041d1acf7c1fa1ed55694>
    <CurriculumSubject xmlns="e701effd-2b37-459b-bcc8-c52484c32432">Design Technology</CurriculumSubject>
    <TaxCatchAll xmlns="e701effd-2b37-459b-bcc8-c52484c32432" xsi:nil="true"/>
    <d53377a9edef49f69bc84a5c0e946513 xmlns="e701effd-2b37-459b-bcc8-c52484c32432">
      <Terms xmlns="http://schemas.microsoft.com/office/infopath/2007/PartnerControls"/>
    </d53377a9edef49f69bc84a5c0e946513>
    <Year xmlns="e701effd-2b37-459b-bcc8-c52484c32432">Year 11</Year>
    <KeyStage xmlns="e701effd-2b37-459b-bcc8-c52484c32432">KS4</KeyStage>
    <Lesson xmlns="e701effd-2b37-459b-bcc8-c52484c32432" xsi:nil="true"/>
    <ie3cf5aa8f394407b48df93154792bc3 xmlns="e701effd-2b37-459b-bcc8-c52484c32432">
      <Terms xmlns="http://schemas.microsoft.com/office/infopath/2007/PartnerControls"/>
    </ie3cf5aa8f394407b48df93154792bc3>
    <c497cbb4844140aca2ca654b9b85c831 xmlns="e701effd-2b37-459b-bcc8-c52484c32432">
      <Terms xmlns="http://schemas.microsoft.com/office/infopath/2007/PartnerControls"/>
    </c497cbb4844140aca2ca654b9b85c831>
    <PersonalIdentificationData xmlns="e701effd-2b37-459b-bcc8-c52484c32432" xsi:nil="true"/>
    <CustomTags xmlns="e701effd-2b37-459b-bcc8-c52484c32432" xsi:nil="true"/>
    <lcf76f155ced4ddcb4097134ff3c332f xmlns="9b313c76-d8cf-4c35-bcc8-88f901e767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79EFB51-E9D1-465D-8FEB-29505609E9DB}"/>
</file>

<file path=customXml/itemProps2.xml><?xml version="1.0" encoding="utf-8"?>
<ds:datastoreItem xmlns:ds="http://schemas.openxmlformats.org/officeDocument/2006/customXml" ds:itemID="{B35B753B-A81C-4E35-853B-A38BE67E3E12}"/>
</file>

<file path=customXml/itemProps3.xml><?xml version="1.0" encoding="utf-8"?>
<ds:datastoreItem xmlns:ds="http://schemas.openxmlformats.org/officeDocument/2006/customXml" ds:itemID="{6D0D2A36-6443-4DFA-A1FF-A602DA277B8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431</Words>
  <Application>Microsoft Office PowerPoint</Application>
  <PresentationFormat>A3 Paper (297x420 mm)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11</cp:revision>
  <dcterms:created xsi:type="dcterms:W3CDTF">2019-06-26T11:34:00Z</dcterms:created>
  <dcterms:modified xsi:type="dcterms:W3CDTF">2019-09-17T13:58:22Z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0x01010069B7FC02FAF3764B9D62267CCC725C6C</vt:lpwstr>
  </property>
</Properties>
</file>