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2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530" y="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25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364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2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43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81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85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221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284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98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87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745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05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363562"/>
              </p:ext>
            </p:extLst>
          </p:nvPr>
        </p:nvGraphicFramePr>
        <p:xfrm>
          <a:off x="0" y="1342750"/>
          <a:ext cx="6400801" cy="25544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9902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489508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641391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Ferrous Metals </a:t>
                      </a:r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contain iron and are magnetic and rust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5764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Low Carbon Steel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Tough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ductile and easily machined and welded</a:t>
                      </a:r>
                      <a:endParaRPr lang="en-GB" sz="12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Construction, screws, cars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59476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Carbon Steel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Hard and wears well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Tools, blades and knives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46674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Cast Iron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Hard but brittle. Easily cast but hard to machine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Pots, pans, vices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848943"/>
              </p:ext>
            </p:extLst>
          </p:nvPr>
        </p:nvGraphicFramePr>
        <p:xfrm>
          <a:off x="2" y="4041648"/>
          <a:ext cx="6400799" cy="27990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9901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489507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641391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Non-Ferrous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Metals do not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contain iron, aren’t magnetic and don’t rust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65735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Aluminium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Light, high strength to weight ratio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ductile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Pots, pans, cars, cans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Copper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Ductile, malleable and good conductor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Plumbing supplies and cables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Tin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Soft, malleable and good conductor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Used as a protective coating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40631" y="963609"/>
            <a:ext cx="61601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Metals come from ores in the ground.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Stock forms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sheets, bars and rods</a:t>
            </a:r>
            <a:endParaRPr lang="en-GB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918434"/>
              </p:ext>
            </p:extLst>
          </p:nvPr>
        </p:nvGraphicFramePr>
        <p:xfrm>
          <a:off x="0" y="7204455"/>
          <a:ext cx="6400800" cy="22687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9901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489509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641390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Alloys </a:t>
                      </a:r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are mixtures of 2 or more metals to get the best of their properties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65735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Brass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Malleable and easy to cast</a:t>
                      </a:r>
                      <a:endParaRPr lang="en-GB" sz="12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Musical instruments, plumbing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Stainless Steel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Doesn’t rust, hard and smooth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Cutlery, medical tools, </a:t>
                      </a:r>
                      <a:r>
                        <a:rPr lang="en-GB" sz="12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601521" y="8200149"/>
            <a:ext cx="2853375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Metals are mined from the earth and then go through an extraction process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Extraction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happens by putting the ore in a blast furnace 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metal is then separated from the waste material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23740" y="224714"/>
            <a:ext cx="66152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2"/>
                </a:solidFill>
                <a:latin typeface="Chalk Dash" panose="03000600000000000000" pitchFamily="66" charset="0"/>
              </a:rPr>
              <a:t>Metals, Alloys and Plastics</a:t>
            </a:r>
            <a:endParaRPr lang="en-GB" sz="1200" dirty="0">
              <a:solidFill>
                <a:schemeClr val="accent2"/>
              </a:solidFill>
              <a:latin typeface="Chalk Dash" panose="03000600000000000000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84832" y="658368"/>
            <a:ext cx="2414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Metals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17776" y="6937248"/>
            <a:ext cx="2414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Alloys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33764" y="7672039"/>
            <a:ext cx="26028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Processing of </a:t>
            </a:r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Metals and Alloys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00800" y="1042857"/>
            <a:ext cx="61601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Plastics come from crude oil.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Stock forms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sheets, powders, granules and rods</a:t>
            </a:r>
            <a:endParaRPr lang="en-GB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245001" y="737616"/>
            <a:ext cx="2414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Plastics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663588"/>
              </p:ext>
            </p:extLst>
          </p:nvPr>
        </p:nvGraphicFramePr>
        <p:xfrm>
          <a:off x="6601968" y="1458574"/>
          <a:ext cx="6199633" cy="307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9991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379838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589804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Thermoplastics </a:t>
                      </a:r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reheated and reshaped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infinite amount of times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5764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PET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Easily </a:t>
                      </a:r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blow moulded,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food safe and easily recycled </a:t>
                      </a:r>
                      <a:endParaRPr lang="en-GB" sz="12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Bottles, packaging, </a:t>
                      </a:r>
                      <a:r>
                        <a:rPr lang="en-GB" sz="12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59476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PVC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Flexible, tough, easily </a:t>
                      </a:r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extruded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Pipes,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tape, hard hats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46674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HIPS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Flexible, lightweight, food safe and easily </a:t>
                      </a:r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vacuum formed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Containers and yoghurt pots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  <a:tr h="46674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Acrylic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Tough, brittle,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easily scratched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Car lights,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baths, displays/ signs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26370121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716843"/>
              </p:ext>
            </p:extLst>
          </p:nvPr>
        </p:nvGraphicFramePr>
        <p:xfrm>
          <a:off x="6601969" y="4626864"/>
          <a:ext cx="6199631" cy="27990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3311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108960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Thermosets </a:t>
                      </a:r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once heated and set </a:t>
                      </a:r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cannot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 reshaped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65735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Melamine Formaldehyde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Food safe, hygienic, hard and brittle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Kitchenware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work surfaces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Urea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200" b="1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Formalehyde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Good insulator,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hard and brittle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Electrical casings,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buttons and handles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Polyester Resin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Strong, heat resistant, can be transparent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Coatings,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casings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9912096" y="7544320"/>
            <a:ext cx="26221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Processing of </a:t>
            </a:r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Plastics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564624" y="7885236"/>
            <a:ext cx="3090672" cy="1569660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Crude oil is extracted from the earth and then processes into different types of fuels, etc. This is called </a:t>
            </a:r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Fractional Distillation</a:t>
            </a:r>
          </a:p>
          <a:p>
            <a:pPr algn="ctr"/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process called </a:t>
            </a:r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Cracking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then converts the large hydrocarbon molecules into plastics</a:t>
            </a:r>
          </a:p>
        </p:txBody>
      </p:sp>
    </p:spTree>
    <p:extLst>
      <p:ext uri="{BB962C8B-B14F-4D97-AF65-F5344CB8AC3E}">
        <p14:creationId xmlns:p14="http://schemas.microsoft.com/office/powerpoint/2010/main" val="69061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B7FC02FAF3764B9D62267CCC725C6C" ma:contentTypeVersion="29" ma:contentTypeDescription="Create a new document." ma:contentTypeScope="" ma:versionID="deaf4d8ba4a677babe68aea37c8324a6">
  <xsd:schema xmlns:xsd="http://www.w3.org/2001/XMLSchema" xmlns:xs="http://www.w3.org/2001/XMLSchema" xmlns:p="http://schemas.microsoft.com/office/2006/metadata/properties" xmlns:ns2="e701effd-2b37-459b-bcc8-c52484c32432" xmlns:ns3="9b313c76-d8cf-4c35-bcc8-88f901e76746" targetNamespace="http://schemas.microsoft.com/office/2006/metadata/properties" ma:root="true" ma:fieldsID="8ccb84000695cefa3397f2b6b548ccd9" ns2:_="" ns3:_="">
    <xsd:import namespace="e701effd-2b37-459b-bcc8-c52484c32432"/>
    <xsd:import namespace="9b313c76-d8cf-4c35-bcc8-88f901e76746"/>
    <xsd:element name="properties">
      <xsd:complexType>
        <xsd:sequence>
          <xsd:element name="documentManagement">
            <xsd:complexType>
              <xsd:all>
                <xsd:element ref="ns2:ae88a227307041d1acf7c1fa1ed55694" minOccurs="0"/>
                <xsd:element ref="ns2:TaxCatchAll" minOccurs="0"/>
                <xsd:element ref="ns2:d53377a9edef49f69bc84a5c0e946513" minOccurs="0"/>
                <xsd:element ref="ns2:ie3cf5aa8f394407b48df93154792bc3" minOccurs="0"/>
                <xsd:element ref="ns2:c497cbb4844140aca2ca654b9b85c831" minOccurs="0"/>
                <xsd:element ref="ns2:PersonalIdentificationData" minOccurs="0"/>
                <xsd:element ref="ns2:KeyStage" minOccurs="0"/>
                <xsd:element ref="ns2:Year" minOccurs="0"/>
                <xsd:element ref="ns2:Lesson" minOccurs="0"/>
                <xsd:element ref="ns2:CustomTags" minOccurs="0"/>
                <xsd:element ref="ns2:CurriculumSubject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effd-2b37-459b-bcc8-c52484c32432" elementFormDefault="qualified">
    <xsd:import namespace="http://schemas.microsoft.com/office/2006/documentManagement/types"/>
    <xsd:import namespace="http://schemas.microsoft.com/office/infopath/2007/PartnerControls"/>
    <xsd:element name="ae88a227307041d1acf7c1fa1ed55694" ma:index="9" nillable="true" ma:taxonomy="true" ma:internalName="ae88a227307041d1acf7c1fa1ed55694" ma:taxonomyFieldName="Topic" ma:displayName="Topic" ma:fieldId="{ae88a227-3070-41d1-acf7-c1fa1ed55694}" ma:sspId="c022160d-8cc3-41fd-88f4-0e6a59a1a79f" ma:termSetId="a5975490-b005-4860-b3b1-afb9fa414e6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b41a7824-1562-4f7e-84a9-6b28bfb7e255}" ma:internalName="TaxCatchAll" ma:showField="CatchAllData" ma:web="e701effd-2b37-459b-bcc8-c52484c324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53377a9edef49f69bc84a5c0e946513" ma:index="12" nillable="true" ma:taxonomy="true" ma:internalName="d53377a9edef49f69bc84a5c0e946513" ma:taxonomyFieldName="Exam_x0020_Board" ma:displayName="Exam Board" ma:fieldId="{d53377a9-edef-49f6-9bc8-4a5c0e946513}" ma:sspId="c022160d-8cc3-41fd-88f4-0e6a59a1a79f" ma:termSetId="3787a118-db64-4cf2-b0c5-7cb09b5930a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3cf5aa8f394407b48df93154792bc3" ma:index="14" nillable="true" ma:taxonomy="true" ma:internalName="ie3cf5aa8f394407b48df93154792bc3" ma:taxonomyFieldName="Week" ma:displayName="Week" ma:fieldId="{2e3cf5aa-8f39-4407-b48d-f93154792bc3}" ma:sspId="c022160d-8cc3-41fd-88f4-0e6a59a1a79f" ma:termSetId="65c63b05-71ce-4be3-b490-62d611659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497cbb4844140aca2ca654b9b85c831" ma:index="16" nillable="true" ma:taxonomy="true" ma:internalName="c497cbb4844140aca2ca654b9b85c831" ma:taxonomyFieldName="Term" ma:displayName="Term" ma:fieldId="{c497cbb4-8441-40ac-a2ca-654b9b85c831}" ma:sspId="c022160d-8cc3-41fd-88f4-0e6a59a1a79f" ma:termSetId="c6542a95-9c68-4949-90f6-f04c3b1061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ersonalIdentificationData" ma:index="17" nillable="true" ma:displayName="Personal Identification Data" ma:internalName="Personal_x0020_Identification_x0020_Data">
      <xsd:simpleType>
        <xsd:restriction base="dms:Choice">
          <xsd:enumeration value="No"/>
          <xsd:enumeration value="Yes"/>
        </xsd:restriction>
      </xsd:simpleType>
    </xsd:element>
    <xsd:element name="KeyStage" ma:index="18" nillable="true" ma:displayName="Key Stage" ma:default="KS4" ma:internalName="Key_x0020_Stage">
      <xsd:simpleType>
        <xsd:restriction base="dms:Text"/>
      </xsd:simpleType>
    </xsd:element>
    <xsd:element name="Year" ma:index="19" nillable="true" ma:displayName="Year" ma:default="Year 11" ma:internalName="Year">
      <xsd:simpleType>
        <xsd:restriction base="dms:Text"/>
      </xsd:simpleType>
    </xsd:element>
    <xsd:element name="Lesson" ma:index="20" nillable="true" ma:displayName="Lesson" ma:internalName="Lesson">
      <xsd:simpleType>
        <xsd:restriction base="dms:Text"/>
      </xsd:simpleType>
    </xsd:element>
    <xsd:element name="CustomTags" ma:index="21" nillable="true" ma:displayName="Custom Tags" ma:internalName="Custom_x0020_Tags">
      <xsd:simpleType>
        <xsd:restriction base="dms:Text"/>
      </xsd:simpleType>
    </xsd:element>
    <xsd:element name="CurriculumSubject" ma:index="22" nillable="true" ma:displayName="Curriculum Subject" ma:default="Design Technology" ma:internalName="Curriculum_x0020_Subject">
      <xsd:simpleType>
        <xsd:restriction base="dms:Text"/>
      </xsd:simpleType>
    </xsd:element>
    <xsd:element name="SharedWithUsers" ma:index="3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13c76-d8cf-4c35-bcc8-88f901e767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c022160d-8cc3-41fd-88f4-0e6a59a1a7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3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e88a227307041d1acf7c1fa1ed55694 xmlns="e701effd-2b37-459b-bcc8-c52484c32432">
      <Terms xmlns="http://schemas.microsoft.com/office/infopath/2007/PartnerControls"/>
    </ae88a227307041d1acf7c1fa1ed55694>
    <CurriculumSubject xmlns="e701effd-2b37-459b-bcc8-c52484c32432">Design Technology</CurriculumSubject>
    <TaxCatchAll xmlns="e701effd-2b37-459b-bcc8-c52484c32432" xsi:nil="true"/>
    <d53377a9edef49f69bc84a5c0e946513 xmlns="e701effd-2b37-459b-bcc8-c52484c32432">
      <Terms xmlns="http://schemas.microsoft.com/office/infopath/2007/PartnerControls"/>
    </d53377a9edef49f69bc84a5c0e946513>
    <Year xmlns="e701effd-2b37-459b-bcc8-c52484c32432">Year 11</Year>
    <KeyStage xmlns="e701effd-2b37-459b-bcc8-c52484c32432">KS4</KeyStage>
    <Lesson xmlns="e701effd-2b37-459b-bcc8-c52484c32432" xsi:nil="true"/>
    <ie3cf5aa8f394407b48df93154792bc3 xmlns="e701effd-2b37-459b-bcc8-c52484c32432">
      <Terms xmlns="http://schemas.microsoft.com/office/infopath/2007/PartnerControls"/>
    </ie3cf5aa8f394407b48df93154792bc3>
    <c497cbb4844140aca2ca654b9b85c831 xmlns="e701effd-2b37-459b-bcc8-c52484c32432">
      <Terms xmlns="http://schemas.microsoft.com/office/infopath/2007/PartnerControls"/>
    </c497cbb4844140aca2ca654b9b85c831>
    <PersonalIdentificationData xmlns="e701effd-2b37-459b-bcc8-c52484c32432" xsi:nil="true"/>
    <CustomTags xmlns="e701effd-2b37-459b-bcc8-c52484c32432" xsi:nil="true"/>
    <lcf76f155ced4ddcb4097134ff3c332f xmlns="9b313c76-d8cf-4c35-bcc8-88f901e7674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4270009-DC72-40B2-BA79-84A4DDEF1C2E}"/>
</file>

<file path=customXml/itemProps2.xml><?xml version="1.0" encoding="utf-8"?>
<ds:datastoreItem xmlns:ds="http://schemas.openxmlformats.org/officeDocument/2006/customXml" ds:itemID="{46BE30E0-71BA-4F83-9389-BB7D11AF5419}"/>
</file>

<file path=customXml/itemProps3.xml><?xml version="1.0" encoding="utf-8"?>
<ds:datastoreItem xmlns:ds="http://schemas.openxmlformats.org/officeDocument/2006/customXml" ds:itemID="{1B8C32F1-9378-4C0D-9498-AE5B134208E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400</Words>
  <Application>Microsoft Office PowerPoint</Application>
  <PresentationFormat>A3 Paper (297x420 mm)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11</cp:revision>
  <dcterms:created xsi:type="dcterms:W3CDTF">2019-06-26T13:29:02Z</dcterms:created>
  <dcterms:modified xsi:type="dcterms:W3CDTF">2019-06-26T15:30:52Z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0x01010069B7FC02FAF3764B9D62267CCC725C6C</vt:lpwstr>
  </property>
</Properties>
</file>