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47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76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36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84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7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76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75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67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87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21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79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42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47471"/>
            <a:ext cx="12856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>
                    <a:lumMod val="50000"/>
                  </a:schemeClr>
                </a:solidFill>
                <a:latin typeface="Chalk Dash" panose="03000600000000000000" pitchFamily="66" charset="0"/>
              </a:rPr>
              <a:t>Production Techniques and Systems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597886"/>
              </p:ext>
            </p:extLst>
          </p:nvPr>
        </p:nvGraphicFramePr>
        <p:xfrm>
          <a:off x="319238" y="1019262"/>
          <a:ext cx="5916970" cy="30041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3914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CAD </a:t>
                      </a: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Computer Aided Design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914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Examples; </a:t>
                      </a: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2D Design, Autodesk Inventor, Fusion 360,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Photoshop, </a:t>
                      </a:r>
                      <a:r>
                        <a:rPr lang="en-GB" sz="14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578880"/>
                  </a:ext>
                </a:extLst>
              </a:tr>
              <a:tr h="42281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</a:t>
                      </a:r>
                      <a:endParaRPr lang="en-GB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761722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change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Designs are easily saved and sent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worked on by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multiple people simultaneously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used for virtual testing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produce high-quality designs 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Complex and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time-consuming to learn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Expensive to buy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PCs can crash or be hacked – causing work to be lost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Takes up PC memory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67529"/>
              </p:ext>
            </p:extLst>
          </p:nvPr>
        </p:nvGraphicFramePr>
        <p:xfrm>
          <a:off x="6652982" y="1263102"/>
          <a:ext cx="5916970" cy="2943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32774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CAM </a:t>
                      </a: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Computer Aided Manufacture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55716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Examples;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3D Printing, Laser Cutting, CNC Router, Automated Machines and Robotics, </a:t>
                      </a:r>
                      <a:r>
                        <a:rPr lang="en-GB" sz="14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578880"/>
                  </a:ext>
                </a:extLst>
              </a:tr>
              <a:tr h="3539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</a:t>
                      </a:r>
                      <a:endParaRPr lang="en-GB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704267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Faster and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more accurate than traditional tools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Repetitive accuracy/ consistent outcomes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Machines can run 24/7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Expensive to buy the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equipment, </a:t>
                      </a:r>
                      <a:r>
                        <a:rPr lang="en-GB" sz="1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Training takes cost and time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Need specialists to maintain and repair the machines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Dependence on CAM can cause unemployment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254908"/>
              </p:ext>
            </p:extLst>
          </p:nvPr>
        </p:nvGraphicFramePr>
        <p:xfrm>
          <a:off x="325334" y="4306824"/>
          <a:ext cx="591697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16970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</a:tblGrid>
              <a:tr h="29747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Manufacturing Systems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is where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automated machines 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adaptable and can produce different products if needed.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If a manufacture is making a product with machines that are just dedicated to specific tasks they have to be reprogrammed and re-tooled before changing to a new task. This is time consuming and expensive.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 include;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CNC Machines, 3D Printers, Laser Cutters, Robotic arms, </a:t>
                      </a:r>
                      <a:r>
                        <a:rPr lang="en-GB" sz="1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626602"/>
              </p:ext>
            </p:extLst>
          </p:nvPr>
        </p:nvGraphicFramePr>
        <p:xfrm>
          <a:off x="6585926" y="4564086"/>
          <a:ext cx="5916970" cy="4342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664527945"/>
                    </a:ext>
                  </a:extLst>
                </a:gridCol>
              </a:tblGrid>
              <a:tr h="3528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Just-in-Time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(JIT) Manufacture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1834946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is where manufacturers only order materials, parts, </a:t>
                      </a:r>
                      <a:r>
                        <a:rPr lang="en-GB" sz="1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when needed. The customer’s order triggers the production process and the resources needed for that order are the only ones bought.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can be used in any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scale of production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but is particularly useful for one-off production.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  <a:tr h="43966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842463"/>
                  </a:ext>
                </a:extLst>
              </a:tr>
              <a:tr h="1714681"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Saves on warehouse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storage costs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Money is not tied-up in stock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Little/minimal waste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 often pays in advance so money is secure before production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 production stops if a part/ material is missing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Needs to have a fast, reliable and good quality supply chain to work properly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time-consuming 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83985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024031"/>
              </p:ext>
            </p:extLst>
          </p:nvPr>
        </p:nvGraphicFramePr>
        <p:xfrm>
          <a:off x="331430" y="7288998"/>
          <a:ext cx="5916970" cy="17635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16970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</a:tblGrid>
              <a:tr h="35555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Lean Manufacturing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1408005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where waste and energy is kept to a minimum. </a:t>
                      </a:r>
                      <a:b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helps manufacturers save money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resources in production, as well as helping minimise the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environmental impact 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 producing products.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176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70EE96-4C90-4389-9649-F7865E2F466A}"/>
</file>

<file path=customXml/itemProps2.xml><?xml version="1.0" encoding="utf-8"?>
<ds:datastoreItem xmlns:ds="http://schemas.openxmlformats.org/officeDocument/2006/customXml" ds:itemID="{83946EC2-E117-4D8E-9365-1948DE943BCE}"/>
</file>

<file path=customXml/itemProps3.xml><?xml version="1.0" encoding="utf-8"?>
<ds:datastoreItem xmlns:ds="http://schemas.openxmlformats.org/officeDocument/2006/customXml" ds:itemID="{A3CCAA6C-7986-4740-BE42-E0C7963BCF3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337</Words>
  <Application>Microsoft Office PowerPoint</Application>
  <PresentationFormat>A3 Paper (297x420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5</cp:revision>
  <dcterms:created xsi:type="dcterms:W3CDTF">2019-06-26T10:36:24Z</dcterms:created>
  <dcterms:modified xsi:type="dcterms:W3CDTF">2019-06-26T15:00:40Z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