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801600" cy="9601200" type="A3"/>
  <p:notesSz cx="14357350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BDFF"/>
    <a:srgbClr val="00B0F0"/>
    <a:srgbClr val="DE1BED"/>
    <a:srgbClr val="A3E5D8"/>
    <a:srgbClr val="91FDF8"/>
    <a:srgbClr val="C61055"/>
    <a:srgbClr val="F7A003"/>
    <a:srgbClr val="E0D8FC"/>
    <a:srgbClr val="FBD193"/>
    <a:srgbClr val="FA4C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59" autoAdjust="0"/>
    <p:restoredTop sz="94322" autoAdjust="0"/>
  </p:normalViewPr>
  <p:slideViewPr>
    <p:cSldViewPr snapToGrid="0">
      <p:cViewPr>
        <p:scale>
          <a:sx n="40" d="100"/>
          <a:sy n="40" d="100"/>
        </p:scale>
        <p:origin x="1662" y="354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A99E9-A357-41A8-9EF7-680BBE773EE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481FA-CF6A-401F-ADDA-0615E271D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763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A99E9-A357-41A8-9EF7-680BBE773EE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481FA-CF6A-401F-ADDA-0615E271D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218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A99E9-A357-41A8-9EF7-680BBE773EE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481FA-CF6A-401F-ADDA-0615E271D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86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A99E9-A357-41A8-9EF7-680BBE773EE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481FA-CF6A-401F-ADDA-0615E271D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6352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A99E9-A357-41A8-9EF7-680BBE773EE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481FA-CF6A-401F-ADDA-0615E271D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340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A99E9-A357-41A8-9EF7-680BBE773EE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481FA-CF6A-401F-ADDA-0615E271D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0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A99E9-A357-41A8-9EF7-680BBE773EE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481FA-CF6A-401F-ADDA-0615E271D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4021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A99E9-A357-41A8-9EF7-680BBE773EE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481FA-CF6A-401F-ADDA-0615E271D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079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A99E9-A357-41A8-9EF7-680BBE773EE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481FA-CF6A-401F-ADDA-0615E271D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566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A99E9-A357-41A8-9EF7-680BBE773EE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481FA-CF6A-401F-ADDA-0615E271D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618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A99E9-A357-41A8-9EF7-680BBE773EE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481FA-CF6A-401F-ADDA-0615E271D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842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A99E9-A357-41A8-9EF7-680BBE773EE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481FA-CF6A-401F-ADDA-0615E271D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50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157216" y="4292768"/>
            <a:ext cx="2487168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halk Dash" panose="03000600000000000000" pitchFamily="66" charset="0"/>
                <a:ea typeface="Tahoma" panose="020B0604030504040204" pitchFamily="34" charset="0"/>
                <a:cs typeface="Tahoma" panose="020B0604030504040204" pitchFamily="34" charset="0"/>
              </a:rPr>
              <a:t>GCSE </a:t>
            </a:r>
            <a:r>
              <a:rPr lang="en-US" sz="12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halk Dash" panose="03000600000000000000" pitchFamily="66" charset="0"/>
                <a:ea typeface="Tahoma" panose="020B0604030504040204" pitchFamily="34" charset="0"/>
                <a:cs typeface="Tahoma" panose="020B0604030504040204" pitchFamily="34" charset="0"/>
              </a:rPr>
              <a:t>DT</a:t>
            </a:r>
          </a:p>
          <a:p>
            <a:pPr algn="ctr"/>
            <a:endParaRPr lang="en-US" sz="12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halk Dash" panose="03000600000000000000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2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halk Dash" panose="03000600000000000000" pitchFamily="66" charset="0"/>
                <a:ea typeface="Tahoma" panose="020B0604030504040204" pitchFamily="34" charset="0"/>
                <a:cs typeface="Tahoma" panose="020B0604030504040204" pitchFamily="34" charset="0"/>
              </a:rPr>
              <a:t> Revision</a:t>
            </a:r>
          </a:p>
          <a:p>
            <a:pPr algn="ctr"/>
            <a:endParaRPr lang="en-US" sz="12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halk Dash" panose="03000600000000000000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2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halk Dash" panose="03000600000000000000" pitchFamily="66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2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halk Dash" panose="03000600000000000000" pitchFamily="66" charset="0"/>
                <a:ea typeface="Tahoma" panose="020B0604030504040204" pitchFamily="34" charset="0"/>
                <a:cs typeface="Tahoma" panose="020B0604030504040204" pitchFamily="34" charset="0"/>
              </a:rPr>
              <a:t>Topics</a:t>
            </a:r>
            <a:endParaRPr lang="en-US" sz="12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halk Dash" panose="03000600000000000000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5134356" y="4063315"/>
            <a:ext cx="2532887" cy="147456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9036" y="4680012"/>
            <a:ext cx="2034775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b="1" dirty="0" smtClean="0">
                <a:ln w="0"/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Approaches to Design</a:t>
            </a:r>
            <a:endParaRPr lang="en-US" sz="1200" b="1" cap="none" spc="0" dirty="0">
              <a:ln w="0"/>
              <a:solidFill>
                <a:srgbClr val="7030A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9052857" y="4349279"/>
            <a:ext cx="1670473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b="1" dirty="0" smtClean="0">
                <a:ln w="0"/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Materials</a:t>
            </a:r>
            <a:endParaRPr lang="en-US" sz="1200" b="1" cap="none" spc="0" dirty="0">
              <a:ln w="0"/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75" name="Straight Arrow Connector 74"/>
          <p:cNvCxnSpPr/>
          <p:nvPr/>
        </p:nvCxnSpPr>
        <p:spPr>
          <a:xfrm flipH="1">
            <a:off x="4186989" y="4954310"/>
            <a:ext cx="964224" cy="556153"/>
          </a:xfrm>
          <a:prstGeom prst="straightConnector1">
            <a:avLst/>
          </a:prstGeom>
          <a:ln w="381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 flipH="1" flipV="1">
            <a:off x="2815390" y="3729789"/>
            <a:ext cx="2416208" cy="736765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>
            <a:off x="7315200" y="5285232"/>
            <a:ext cx="1572768" cy="896112"/>
          </a:xfrm>
          <a:prstGeom prst="straightConnector1">
            <a:avLst/>
          </a:prstGeom>
          <a:ln w="38100">
            <a:solidFill>
              <a:srgbClr val="A3E5D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flipV="1">
            <a:off x="7374815" y="3441032"/>
            <a:ext cx="1119480" cy="899590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flipH="1">
            <a:off x="5998464" y="5552700"/>
            <a:ext cx="402337" cy="793236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9" name="Table 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577246"/>
              </p:ext>
            </p:extLst>
          </p:nvPr>
        </p:nvGraphicFramePr>
        <p:xfrm>
          <a:off x="9454897" y="5473049"/>
          <a:ext cx="1450390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3004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277386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Energy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91FD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70" name="Table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3255623"/>
              </p:ext>
            </p:extLst>
          </p:nvPr>
        </p:nvGraphicFramePr>
        <p:xfrm>
          <a:off x="11033761" y="6795881"/>
          <a:ext cx="1450390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3004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277386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Decimals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91FD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71" name="Table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2390"/>
              </p:ext>
            </p:extLst>
          </p:nvPr>
        </p:nvGraphicFramePr>
        <p:xfrm>
          <a:off x="11033761" y="5442569"/>
          <a:ext cx="1450390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3004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277386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Angles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91FD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74" name="Table 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3470659"/>
              </p:ext>
            </p:extLst>
          </p:nvPr>
        </p:nvGraphicFramePr>
        <p:xfrm>
          <a:off x="10588752" y="8076041"/>
          <a:ext cx="1913687" cy="13328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7696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65991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Ratios,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Fractions and Percentages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91FD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77" name="Table 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377554"/>
              </p:ext>
            </p:extLst>
          </p:nvPr>
        </p:nvGraphicFramePr>
        <p:xfrm>
          <a:off x="8833104" y="8222345"/>
          <a:ext cx="1639367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5839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13528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Charts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Graphs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91FD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78" name="Table 7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942922"/>
              </p:ext>
            </p:extLst>
          </p:nvPr>
        </p:nvGraphicFramePr>
        <p:xfrm>
          <a:off x="7059168" y="8216249"/>
          <a:ext cx="1669847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0490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19357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Area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Volume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91FD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80" name="Table 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325268"/>
              </p:ext>
            </p:extLst>
          </p:nvPr>
        </p:nvGraphicFramePr>
        <p:xfrm>
          <a:off x="9454897" y="6789785"/>
          <a:ext cx="1450390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3004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277386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Environment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91FD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82" name="Table 8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5676"/>
              </p:ext>
            </p:extLst>
          </p:nvPr>
        </p:nvGraphicFramePr>
        <p:xfrm>
          <a:off x="7845553" y="6808073"/>
          <a:ext cx="1450390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3004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277386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Forces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91FD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84" name="Table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1697690"/>
              </p:ext>
            </p:extLst>
          </p:nvPr>
        </p:nvGraphicFramePr>
        <p:xfrm>
          <a:off x="3037092" y="8009627"/>
          <a:ext cx="1895855" cy="13328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3274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62581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Energy Generation and Storage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86" name="Table 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497225"/>
              </p:ext>
            </p:extLst>
          </p:nvPr>
        </p:nvGraphicFramePr>
        <p:xfrm>
          <a:off x="4504945" y="6600809"/>
          <a:ext cx="1895855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3274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62581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Mechanical Systems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sp>
        <p:nvSpPr>
          <p:cNvPr id="90" name="Rectangle 89"/>
          <p:cNvSpPr/>
          <p:nvPr/>
        </p:nvSpPr>
        <p:spPr>
          <a:xfrm>
            <a:off x="4151376" y="5962619"/>
            <a:ext cx="224942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b="1" dirty="0" smtClean="0">
                <a:ln w="0"/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Energy </a:t>
            </a:r>
            <a:r>
              <a:rPr lang="en-US" sz="1200" b="1" dirty="0" smtClean="0">
                <a:ln w="0"/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</a:t>
            </a:r>
            <a:br>
              <a:rPr lang="en-US" sz="1200" b="1" dirty="0" smtClean="0">
                <a:ln w="0"/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200" b="1" dirty="0" smtClean="0">
                <a:ln w="0"/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Mechanisms</a:t>
            </a:r>
            <a:endParaRPr lang="en-US" sz="1200" b="1" cap="none" spc="0" dirty="0">
              <a:ln w="0"/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9821649" y="5063095"/>
            <a:ext cx="2370351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b="1" dirty="0" smtClean="0">
                <a:ln w="0"/>
                <a:solidFill>
                  <a:srgbClr val="43A9B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Maths and Science</a:t>
            </a:r>
            <a:endParaRPr lang="en-US" sz="1200" b="1" cap="none" spc="0" dirty="0">
              <a:ln w="0"/>
              <a:solidFill>
                <a:srgbClr val="43A9BD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13" name="Table 1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1803931"/>
              </p:ext>
            </p:extLst>
          </p:nvPr>
        </p:nvGraphicFramePr>
        <p:xfrm>
          <a:off x="280016" y="6659643"/>
          <a:ext cx="1895855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3274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62581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Design Strategies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E9BD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15" name="Table 1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3557224"/>
              </p:ext>
            </p:extLst>
          </p:nvPr>
        </p:nvGraphicFramePr>
        <p:xfrm>
          <a:off x="2366492" y="5113250"/>
          <a:ext cx="1531739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38795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292944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Work of Others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E9BD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18" name="Table 1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6561880"/>
              </p:ext>
            </p:extLst>
          </p:nvPr>
        </p:nvGraphicFramePr>
        <p:xfrm>
          <a:off x="299066" y="5135643"/>
          <a:ext cx="1895855" cy="13328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3274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62581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People, Society and Culture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E9BD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19" name="Table 1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9932510"/>
              </p:ext>
            </p:extLst>
          </p:nvPr>
        </p:nvGraphicFramePr>
        <p:xfrm>
          <a:off x="347193" y="8032244"/>
          <a:ext cx="1529734" cy="13042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37173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292561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32486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Environment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E9BD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32486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4772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30681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20" name="Table 1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852019"/>
              </p:ext>
            </p:extLst>
          </p:nvPr>
        </p:nvGraphicFramePr>
        <p:xfrm>
          <a:off x="225874" y="215731"/>
          <a:ext cx="1895855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3274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62581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Scales of Production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21" name="Table 1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5875935"/>
              </p:ext>
            </p:extLst>
          </p:nvPr>
        </p:nvGraphicFramePr>
        <p:xfrm>
          <a:off x="257959" y="2822574"/>
          <a:ext cx="1522715" cy="114998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31496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291219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185322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Tolerances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22" name="Table 1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2790218"/>
              </p:ext>
            </p:extLst>
          </p:nvPr>
        </p:nvGraphicFramePr>
        <p:xfrm>
          <a:off x="257958" y="1499099"/>
          <a:ext cx="1895855" cy="114998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3274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62581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161259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Production Methods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23" name="Table 1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529589"/>
              </p:ext>
            </p:extLst>
          </p:nvPr>
        </p:nvGraphicFramePr>
        <p:xfrm>
          <a:off x="2310062" y="6492871"/>
          <a:ext cx="1612233" cy="13196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03895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08338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44715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Industry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Enterprise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E9BD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8407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04067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26829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24" name="Table 1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4302197"/>
              </p:ext>
            </p:extLst>
          </p:nvPr>
        </p:nvGraphicFramePr>
        <p:xfrm>
          <a:off x="5101390" y="8089837"/>
          <a:ext cx="1491916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6588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285328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Process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Orders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sp>
        <p:nvSpPr>
          <p:cNvPr id="125" name="Rectangle 124"/>
          <p:cNvSpPr/>
          <p:nvPr/>
        </p:nvSpPr>
        <p:spPr>
          <a:xfrm>
            <a:off x="1637483" y="2970903"/>
            <a:ext cx="1931651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b="1" dirty="0" smtClean="0">
                <a:ln w="0"/>
                <a:solidFill>
                  <a:schemeClr val="accent6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Process and Manufacture</a:t>
            </a:r>
            <a:endParaRPr lang="en-US" sz="1200" b="1" cap="none" spc="0" dirty="0">
              <a:ln w="0"/>
              <a:solidFill>
                <a:schemeClr val="accent6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26" name="Table 1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8376401"/>
              </p:ext>
            </p:extLst>
          </p:nvPr>
        </p:nvGraphicFramePr>
        <p:xfrm>
          <a:off x="9101970" y="211240"/>
          <a:ext cx="1450390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3004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277386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Finishes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28" name="Table 1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6549267"/>
              </p:ext>
            </p:extLst>
          </p:nvPr>
        </p:nvGraphicFramePr>
        <p:xfrm>
          <a:off x="10732169" y="192505"/>
          <a:ext cx="1849518" cy="15157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5799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53719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Standard Components and Stock Forms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29" name="Table 1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745097"/>
              </p:ext>
            </p:extLst>
          </p:nvPr>
        </p:nvGraphicFramePr>
        <p:xfrm>
          <a:off x="7387389" y="235303"/>
          <a:ext cx="1576803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75241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01562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Paper and Boards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30" name="Table 1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5623990"/>
              </p:ext>
            </p:extLst>
          </p:nvPr>
        </p:nvGraphicFramePr>
        <p:xfrm>
          <a:off x="10900611" y="1847534"/>
          <a:ext cx="1673054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3084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19970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Woods and Boards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31" name="Table 1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5598"/>
              </p:ext>
            </p:extLst>
          </p:nvPr>
        </p:nvGraphicFramePr>
        <p:xfrm>
          <a:off x="9150097" y="1534712"/>
          <a:ext cx="1450390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3004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277386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Plastics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32" name="Table 1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2973030"/>
              </p:ext>
            </p:extLst>
          </p:nvPr>
        </p:nvGraphicFramePr>
        <p:xfrm>
          <a:off x="9071810" y="2882250"/>
          <a:ext cx="1588169" cy="13328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4433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03736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Properties of materials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33" name="Table 1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5796082"/>
              </p:ext>
            </p:extLst>
          </p:nvPr>
        </p:nvGraphicFramePr>
        <p:xfrm>
          <a:off x="10948737" y="3195070"/>
          <a:ext cx="1600866" cy="13328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4702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06164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New and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Smart Materials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35" name="Table 1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210043"/>
              </p:ext>
            </p:extLst>
          </p:nvPr>
        </p:nvGraphicFramePr>
        <p:xfrm>
          <a:off x="5059359" y="235303"/>
          <a:ext cx="1870830" cy="13328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3035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57795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Developing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Communicating Ideas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36" name="Table 1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025014"/>
              </p:ext>
            </p:extLst>
          </p:nvPr>
        </p:nvGraphicFramePr>
        <p:xfrm>
          <a:off x="3038054" y="219261"/>
          <a:ext cx="1870830" cy="13328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3035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57795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Research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Investigation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37" name="Table 1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2260518"/>
              </p:ext>
            </p:extLst>
          </p:nvPr>
        </p:nvGraphicFramePr>
        <p:xfrm>
          <a:off x="5465385" y="1735240"/>
          <a:ext cx="1870830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3035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57795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Briefs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Specs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38" name="Table 1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63915"/>
              </p:ext>
            </p:extLst>
          </p:nvPr>
        </p:nvGraphicFramePr>
        <p:xfrm>
          <a:off x="3431085" y="1735240"/>
          <a:ext cx="1870830" cy="13328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3035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57795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Prototyping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Development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cxnSp>
        <p:nvCxnSpPr>
          <p:cNvPr id="139" name="Straight Arrow Connector 138"/>
          <p:cNvCxnSpPr/>
          <p:nvPr/>
        </p:nvCxnSpPr>
        <p:spPr>
          <a:xfrm flipH="1" flipV="1">
            <a:off x="5871411" y="3392905"/>
            <a:ext cx="529390" cy="715107"/>
          </a:xfrm>
          <a:prstGeom prst="straightConnector1">
            <a:avLst/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Rectangle 139"/>
          <p:cNvSpPr/>
          <p:nvPr/>
        </p:nvSpPr>
        <p:spPr>
          <a:xfrm>
            <a:off x="5565563" y="2985700"/>
            <a:ext cx="1670473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b="1" dirty="0" smtClean="0">
                <a:ln w="0"/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Designing Products</a:t>
            </a:r>
            <a:endParaRPr lang="en-US" sz="1200" b="1" cap="none" spc="0" dirty="0">
              <a:ln w="0"/>
              <a:solidFill>
                <a:schemeClr val="accent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715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B7FC02FAF3764B9D62267CCC725C6C" ma:contentTypeVersion="29" ma:contentTypeDescription="Create a new document." ma:contentTypeScope="" ma:versionID="deaf4d8ba4a677babe68aea37c8324a6">
  <xsd:schema xmlns:xsd="http://www.w3.org/2001/XMLSchema" xmlns:xs="http://www.w3.org/2001/XMLSchema" xmlns:p="http://schemas.microsoft.com/office/2006/metadata/properties" xmlns:ns2="e701effd-2b37-459b-bcc8-c52484c32432" xmlns:ns3="9b313c76-d8cf-4c35-bcc8-88f901e76746" targetNamespace="http://schemas.microsoft.com/office/2006/metadata/properties" ma:root="true" ma:fieldsID="8ccb84000695cefa3397f2b6b548ccd9" ns2:_="" ns3:_="">
    <xsd:import namespace="e701effd-2b37-459b-bcc8-c52484c32432"/>
    <xsd:import namespace="9b313c76-d8cf-4c35-bcc8-88f901e76746"/>
    <xsd:element name="properties">
      <xsd:complexType>
        <xsd:sequence>
          <xsd:element name="documentManagement">
            <xsd:complexType>
              <xsd:all>
                <xsd:element ref="ns2:ae88a227307041d1acf7c1fa1ed55694" minOccurs="0"/>
                <xsd:element ref="ns2:TaxCatchAll" minOccurs="0"/>
                <xsd:element ref="ns2:d53377a9edef49f69bc84a5c0e946513" minOccurs="0"/>
                <xsd:element ref="ns2:ie3cf5aa8f394407b48df93154792bc3" minOccurs="0"/>
                <xsd:element ref="ns2:c497cbb4844140aca2ca654b9b85c831" minOccurs="0"/>
                <xsd:element ref="ns2:PersonalIdentificationData" minOccurs="0"/>
                <xsd:element ref="ns2:KeyStage" minOccurs="0"/>
                <xsd:element ref="ns2:Year" minOccurs="0"/>
                <xsd:element ref="ns2:Lesson" minOccurs="0"/>
                <xsd:element ref="ns2:CustomTags" minOccurs="0"/>
                <xsd:element ref="ns2:CurriculumSubject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earchPropertie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01effd-2b37-459b-bcc8-c52484c32432" elementFormDefault="qualified">
    <xsd:import namespace="http://schemas.microsoft.com/office/2006/documentManagement/types"/>
    <xsd:import namespace="http://schemas.microsoft.com/office/infopath/2007/PartnerControls"/>
    <xsd:element name="ae88a227307041d1acf7c1fa1ed55694" ma:index="9" nillable="true" ma:taxonomy="true" ma:internalName="ae88a227307041d1acf7c1fa1ed55694" ma:taxonomyFieldName="Topic" ma:displayName="Topic" ma:fieldId="{ae88a227-3070-41d1-acf7-c1fa1ed55694}" ma:sspId="c022160d-8cc3-41fd-88f4-0e6a59a1a79f" ma:termSetId="a5975490-b005-4860-b3b1-afb9fa414e6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b41a7824-1562-4f7e-84a9-6b28bfb7e255}" ma:internalName="TaxCatchAll" ma:showField="CatchAllData" ma:web="e701effd-2b37-459b-bcc8-c52484c324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d53377a9edef49f69bc84a5c0e946513" ma:index="12" nillable="true" ma:taxonomy="true" ma:internalName="d53377a9edef49f69bc84a5c0e946513" ma:taxonomyFieldName="Exam_x0020_Board" ma:displayName="Exam Board" ma:fieldId="{d53377a9-edef-49f6-9bc8-4a5c0e946513}" ma:sspId="c022160d-8cc3-41fd-88f4-0e6a59a1a79f" ma:termSetId="3787a118-db64-4cf2-b0c5-7cb09b5930a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e3cf5aa8f394407b48df93154792bc3" ma:index="14" nillable="true" ma:taxonomy="true" ma:internalName="ie3cf5aa8f394407b48df93154792bc3" ma:taxonomyFieldName="Week" ma:displayName="Week" ma:fieldId="{2e3cf5aa-8f39-4407-b48d-f93154792bc3}" ma:sspId="c022160d-8cc3-41fd-88f4-0e6a59a1a79f" ma:termSetId="65c63b05-71ce-4be3-b490-62d611659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497cbb4844140aca2ca654b9b85c831" ma:index="16" nillable="true" ma:taxonomy="true" ma:internalName="c497cbb4844140aca2ca654b9b85c831" ma:taxonomyFieldName="Term" ma:displayName="Term" ma:fieldId="{c497cbb4-8441-40ac-a2ca-654b9b85c831}" ma:sspId="c022160d-8cc3-41fd-88f4-0e6a59a1a79f" ma:termSetId="c6542a95-9c68-4949-90f6-f04c3b1061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ersonalIdentificationData" ma:index="17" nillable="true" ma:displayName="Personal Identification Data" ma:internalName="Personal_x0020_Identification_x0020_Data">
      <xsd:simpleType>
        <xsd:restriction base="dms:Choice">
          <xsd:enumeration value="No"/>
          <xsd:enumeration value="Yes"/>
        </xsd:restriction>
      </xsd:simpleType>
    </xsd:element>
    <xsd:element name="KeyStage" ma:index="18" nillable="true" ma:displayName="Key Stage" ma:default="KS4" ma:internalName="Key_x0020_Stage">
      <xsd:simpleType>
        <xsd:restriction base="dms:Text"/>
      </xsd:simpleType>
    </xsd:element>
    <xsd:element name="Year" ma:index="19" nillable="true" ma:displayName="Year" ma:default="Year 11" ma:internalName="Year">
      <xsd:simpleType>
        <xsd:restriction base="dms:Text"/>
      </xsd:simpleType>
    </xsd:element>
    <xsd:element name="Lesson" ma:index="20" nillable="true" ma:displayName="Lesson" ma:internalName="Lesson">
      <xsd:simpleType>
        <xsd:restriction base="dms:Text"/>
      </xsd:simpleType>
    </xsd:element>
    <xsd:element name="CustomTags" ma:index="21" nillable="true" ma:displayName="Custom Tags" ma:internalName="Custom_x0020_Tags">
      <xsd:simpleType>
        <xsd:restriction base="dms:Text"/>
      </xsd:simpleType>
    </xsd:element>
    <xsd:element name="CurriculumSubject" ma:index="22" nillable="true" ma:displayName="Curriculum Subject" ma:default="Design Technology" ma:internalName="Curriculum_x0020_Subject">
      <xsd:simpleType>
        <xsd:restriction base="dms:Text"/>
      </xsd:simpleType>
    </xsd:element>
    <xsd:element name="SharedWithUsers" ma:index="3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313c76-d8cf-4c35-bcc8-88f901e767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8" nillable="true" ma:taxonomy="true" ma:internalName="lcf76f155ced4ddcb4097134ff3c332f" ma:taxonomyFieldName="MediaServiceImageTags" ma:displayName="Image Tags" ma:readOnly="false" ma:fieldId="{5cf76f15-5ced-4ddc-b409-7134ff3c332f}" ma:taxonomyMulti="true" ma:sspId="c022160d-8cc3-41fd-88f4-0e6a59a1a7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3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3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e88a227307041d1acf7c1fa1ed55694 xmlns="e701effd-2b37-459b-bcc8-c52484c32432">
      <Terms xmlns="http://schemas.microsoft.com/office/infopath/2007/PartnerControls"/>
    </ae88a227307041d1acf7c1fa1ed55694>
    <CurriculumSubject xmlns="e701effd-2b37-459b-bcc8-c52484c32432">Design Technology</CurriculumSubject>
    <TaxCatchAll xmlns="e701effd-2b37-459b-bcc8-c52484c32432" xsi:nil="true"/>
    <d53377a9edef49f69bc84a5c0e946513 xmlns="e701effd-2b37-459b-bcc8-c52484c32432">
      <Terms xmlns="http://schemas.microsoft.com/office/infopath/2007/PartnerControls"/>
    </d53377a9edef49f69bc84a5c0e946513>
    <Year xmlns="e701effd-2b37-459b-bcc8-c52484c32432">Year 11</Year>
    <KeyStage xmlns="e701effd-2b37-459b-bcc8-c52484c32432">KS4</KeyStage>
    <Lesson xmlns="e701effd-2b37-459b-bcc8-c52484c32432" xsi:nil="true"/>
    <ie3cf5aa8f394407b48df93154792bc3 xmlns="e701effd-2b37-459b-bcc8-c52484c32432">
      <Terms xmlns="http://schemas.microsoft.com/office/infopath/2007/PartnerControls"/>
    </ie3cf5aa8f394407b48df93154792bc3>
    <c497cbb4844140aca2ca654b9b85c831 xmlns="e701effd-2b37-459b-bcc8-c52484c32432">
      <Terms xmlns="http://schemas.microsoft.com/office/infopath/2007/PartnerControls"/>
    </c497cbb4844140aca2ca654b9b85c831>
    <PersonalIdentificationData xmlns="e701effd-2b37-459b-bcc8-c52484c32432" xsi:nil="true"/>
    <CustomTags xmlns="e701effd-2b37-459b-bcc8-c52484c32432" xsi:nil="true"/>
    <lcf76f155ced4ddcb4097134ff3c332f xmlns="9b313c76-d8cf-4c35-bcc8-88f901e7674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E761177-763B-42BD-911C-9984994C46C6}"/>
</file>

<file path=customXml/itemProps2.xml><?xml version="1.0" encoding="utf-8"?>
<ds:datastoreItem xmlns:ds="http://schemas.openxmlformats.org/officeDocument/2006/customXml" ds:itemID="{EA997A12-F4C8-4CAF-8FAA-9136B793AFA6}"/>
</file>

<file path=customXml/itemProps3.xml><?xml version="1.0" encoding="utf-8"?>
<ds:datastoreItem xmlns:ds="http://schemas.openxmlformats.org/officeDocument/2006/customXml" ds:itemID="{0B24C76A-C017-49D9-A924-51F513CFAE55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1712</TotalTime>
  <Words>247</Words>
  <Application>Microsoft Office PowerPoint</Application>
  <PresentationFormat>A3 Paper (297x420 mm)</PresentationFormat>
  <Paragraphs>131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Chalk Dash</vt:lpstr>
      <vt:lpstr>Tahoma</vt:lpstr>
      <vt:lpstr>Office Theme</vt:lpstr>
      <vt:lpstr>PowerPoint Presentation</vt:lpstr>
    </vt:vector>
  </TitlesOfParts>
  <Company>Derby Moor Community Sports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J. Stringer</dc:creator>
  <cp:lastModifiedBy>N. Hill</cp:lastModifiedBy>
  <cp:revision>28</cp:revision>
  <cp:lastPrinted>2018-02-08T15:48:20Z</cp:lastPrinted>
  <dcterms:created xsi:type="dcterms:W3CDTF">2018-02-08T12:32:47Z</dcterms:created>
  <dcterms:modified xsi:type="dcterms:W3CDTF">2019-06-27T12:57:57Z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0x01010069B7FC02FAF3764B9D62267CCC725C6C</vt:lpwstr>
  </property>
</Properties>
</file>