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27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5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2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7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9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2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4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09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5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5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910F-4C95-451C-8590-BEE04DCDDA1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9CC7C-BAFD-450C-865F-C24284C51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80410"/>
              </p:ext>
            </p:extLst>
          </p:nvPr>
        </p:nvGraphicFramePr>
        <p:xfrm>
          <a:off x="204849" y="198918"/>
          <a:ext cx="6421580" cy="9479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2694">
                  <a:extLst>
                    <a:ext uri="{9D8B030D-6E8A-4147-A177-3AD203B41FA5}">
                      <a16:colId xmlns:a16="http://schemas.microsoft.com/office/drawing/2014/main" val="2739976901"/>
                    </a:ext>
                  </a:extLst>
                </a:gridCol>
                <a:gridCol w="2232561">
                  <a:extLst>
                    <a:ext uri="{9D8B030D-6E8A-4147-A177-3AD203B41FA5}">
                      <a16:colId xmlns:a16="http://schemas.microsoft.com/office/drawing/2014/main" val="1092769456"/>
                    </a:ext>
                  </a:extLst>
                </a:gridCol>
                <a:gridCol w="938151">
                  <a:extLst>
                    <a:ext uri="{9D8B030D-6E8A-4147-A177-3AD203B41FA5}">
                      <a16:colId xmlns:a16="http://schemas.microsoft.com/office/drawing/2014/main" val="3895823298"/>
                    </a:ext>
                  </a:extLst>
                </a:gridCol>
                <a:gridCol w="1888174">
                  <a:extLst>
                    <a:ext uri="{9D8B030D-6E8A-4147-A177-3AD203B41FA5}">
                      <a16:colId xmlns:a16="http://schemas.microsoft.com/office/drawing/2014/main" val="4138387894"/>
                    </a:ext>
                  </a:extLst>
                </a:gridCol>
              </a:tblGrid>
              <a:tr h="464492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Key Term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RAG - Confidence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Answer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652643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Product Life</a:t>
                      </a:r>
                      <a:r>
                        <a:rPr lang="en-GB" sz="1200" baseline="0" dirty="0" smtClean="0"/>
                        <a:t> Cycle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31210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Socio-economics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10513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Rationing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492847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Utility products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09750"/>
                  </a:ext>
                </a:extLst>
              </a:tr>
              <a:tr h="68468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COID – Council of Industrial</a:t>
                      </a:r>
                      <a:r>
                        <a:rPr lang="en-GB" sz="1200" baseline="0" dirty="0" smtClean="0"/>
                        <a:t> Design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396160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Microelectronics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86422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Sustainable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508439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Ethiclal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69344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Fairtrade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897023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Culture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03968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Inclusivity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479181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Physical</a:t>
                      </a:r>
                      <a:r>
                        <a:rPr lang="en-GB" sz="1200" baseline="0" dirty="0" smtClean="0"/>
                        <a:t> Properties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393010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Mechanical</a:t>
                      </a:r>
                      <a:r>
                        <a:rPr lang="en-GB" sz="1200" baseline="0" dirty="0" smtClean="0"/>
                        <a:t> Properties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876981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Fabrication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500934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Prototype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910470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Anthropometrics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46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6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2353"/>
              </p:ext>
            </p:extLst>
          </p:nvPr>
        </p:nvGraphicFramePr>
        <p:xfrm>
          <a:off x="204849" y="198912"/>
          <a:ext cx="6421580" cy="9479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567">
                  <a:extLst>
                    <a:ext uri="{9D8B030D-6E8A-4147-A177-3AD203B41FA5}">
                      <a16:colId xmlns:a16="http://schemas.microsoft.com/office/drawing/2014/main" val="2739976901"/>
                    </a:ext>
                  </a:extLst>
                </a:gridCol>
                <a:gridCol w="2232561">
                  <a:extLst>
                    <a:ext uri="{9D8B030D-6E8A-4147-A177-3AD203B41FA5}">
                      <a16:colId xmlns:a16="http://schemas.microsoft.com/office/drawing/2014/main" val="1092769456"/>
                    </a:ext>
                  </a:extLst>
                </a:gridCol>
                <a:gridCol w="985652">
                  <a:extLst>
                    <a:ext uri="{9D8B030D-6E8A-4147-A177-3AD203B41FA5}">
                      <a16:colId xmlns:a16="http://schemas.microsoft.com/office/drawing/2014/main" val="3895823298"/>
                    </a:ext>
                  </a:extLst>
                </a:gridCol>
                <a:gridCol w="1923800">
                  <a:extLst>
                    <a:ext uri="{9D8B030D-6E8A-4147-A177-3AD203B41FA5}">
                      <a16:colId xmlns:a16="http://schemas.microsoft.com/office/drawing/2014/main" val="4138387894"/>
                    </a:ext>
                  </a:extLst>
                </a:gridCol>
              </a:tblGrid>
              <a:tr h="46338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Key Term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RAG - Confidence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Answer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652643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Product Evolution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31210"/>
                  </a:ext>
                </a:extLst>
              </a:tr>
              <a:tr h="68476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Technological Developments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10513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Quality Control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492847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Quality Assurance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09750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Tolerance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396160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Legislation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86422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Up-cycling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508439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Eco labelling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69344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Ergonomics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897023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Composite Material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03968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Lay-Up Method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479181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Social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393010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Moral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876981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Smart Materials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500934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Defective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910470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Form follows function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46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92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66</Words>
  <Application>Microsoft Office PowerPoint</Application>
  <PresentationFormat>A4 Paper (210x297 mm)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DMHS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N Walshe</dc:creator>
  <cp:lastModifiedBy>Miss N Walshe</cp:lastModifiedBy>
  <cp:revision>3</cp:revision>
  <cp:lastPrinted>2019-06-13T07:45:42Z</cp:lastPrinted>
  <dcterms:created xsi:type="dcterms:W3CDTF">2019-06-13T07:33:18Z</dcterms:created>
  <dcterms:modified xsi:type="dcterms:W3CDTF">2019-06-13T10:04:17Z</dcterms:modified>
</cp:coreProperties>
</file>