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37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71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140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29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72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00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48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40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09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91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69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BA245-01DA-418C-85E6-CABD414704CC}" type="datetimeFigureOut">
              <a:rPr lang="en-GB" smtClean="0"/>
              <a:t>11/09/2015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C1B6F-D17E-4A8A-9C99-EDD90D13E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533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095" y="1993900"/>
            <a:ext cx="8764722" cy="46646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0400" y="127000"/>
            <a:ext cx="7581900" cy="922337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r"/>
            <a:r>
              <a:rPr lang="en-GB" dirty="0" smtClean="0"/>
              <a:t>11/09/15 Handling Data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" y="744538"/>
            <a:ext cx="11925300" cy="982662"/>
          </a:xfrm>
        </p:spPr>
        <p:txBody>
          <a:bodyPr>
            <a:noAutofit/>
          </a:bodyPr>
          <a:lstStyle/>
          <a:p>
            <a:pPr algn="l"/>
            <a:r>
              <a:rPr lang="en-GB" sz="2800" dirty="0" smtClean="0"/>
              <a:t>Spec Point:</a:t>
            </a:r>
          </a:p>
          <a:p>
            <a:pPr algn="l"/>
            <a:r>
              <a:rPr lang="en-GB" sz="2800" dirty="0" smtClean="0"/>
              <a:t>Construct and interpret frequency tables and diagrams, bar charts and histogram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27000" y="1993900"/>
            <a:ext cx="50981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Starter: command words</a:t>
            </a:r>
          </a:p>
          <a:p>
            <a:r>
              <a:rPr lang="en-GB" dirty="0" smtClean="0"/>
              <a:t>Main: Describing graphs guidelines</a:t>
            </a:r>
          </a:p>
          <a:p>
            <a:r>
              <a:rPr lang="en-GB" dirty="0" smtClean="0"/>
              <a:t>Main: Exam question packs</a:t>
            </a:r>
          </a:p>
          <a:p>
            <a:r>
              <a:rPr lang="en-GB" dirty="0" smtClean="0"/>
              <a:t>Plenary: pairs meet and discuss what they found 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0814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11/09/15 Handling Data</vt:lpstr>
    </vt:vector>
  </TitlesOfParts>
  <Company>DMHS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11/09/15 Handling Data</dc:title>
  <dc:creator>Mr Murphy</dc:creator>
  <cp:lastModifiedBy>Mr Murphy</cp:lastModifiedBy>
  <cp:revision>2</cp:revision>
  <dcterms:created xsi:type="dcterms:W3CDTF">2015-09-11T12:58:58Z</dcterms:created>
  <dcterms:modified xsi:type="dcterms:W3CDTF">2015-09-11T13:01:03Z</dcterms:modified>
</cp:coreProperties>
</file>