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2" r:id="rId36"/>
    <p:sldId id="293" r:id="rId37"/>
    <p:sldId id="29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D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AEB1AC-DB6A-1047-9867-1E8138A60FAA}" v="4" dt="2025-04-03T21:03:25.2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514C-B5F9-74BA-048E-23406D23B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8AECF5-D8FC-15A0-4BFD-57F25521B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B1576-60B6-ED57-3ECB-75DC9140E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DF3-0129-412F-8551-39D203CDDBFA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9F2BB-82FF-1380-FE82-DA08EE65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B3CFF-53DC-4BDA-7439-5656FFD58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89E7-DA31-428A-96B2-4559DDD5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256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FA9A-4393-866E-D402-52DB2FC5C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AF37B1-8E21-F471-F959-8A16A782F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BD75F-3778-7929-6BF5-59A4DC7F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DF3-0129-412F-8551-39D203CDDBFA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4F52D-7A5E-67C5-1A02-82A609CBD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74E3A-2FBB-5E1C-7952-06048E19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89E7-DA31-428A-96B2-4559DDD5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116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B546C6-645A-5AD3-BABC-CD600C281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7C25A8-E8D8-6519-B93E-7691B85B56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A8F00-4635-5028-7F4E-9BBD7669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DF3-0129-412F-8551-39D203CDDBFA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8177C-BEF2-04D7-73CF-75C1A8CFE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D0E0-CA7B-EEFD-0A73-E88CB852D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89E7-DA31-428A-96B2-4559DDD5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498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399A2-85A1-6527-08C1-AB18A6C2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E50EA-9540-D7FA-A243-F68B187B7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5E1BE-89EC-4388-625E-AFC2FE706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DF3-0129-412F-8551-39D203CDDBFA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41B49-A444-2459-AD31-4D515777A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B34BB1-3670-067E-18F8-B2981498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89E7-DA31-428A-96B2-4559DDD5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37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6167F-5126-617B-2B14-C9B54AF0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EF5F48-AF42-C58F-D19F-E9DE4590C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EECA8-A6FE-BA71-0F10-ED22685D8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DF3-0129-412F-8551-39D203CDDBFA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7FDA6-A6B1-3781-60B6-F8F28A471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54E4C-0B6F-4C91-F278-B954B9677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89E7-DA31-428A-96B2-4559DDD5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25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3E657-0BFD-D552-BEA3-CAB0D6ABE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4E1D8-B182-1AC1-93F3-07791EB1D4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9EA336-9872-17B6-C6F2-D19DB6E860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8720E4-3961-6490-9652-D6C6F66E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DF3-0129-412F-8551-39D203CDDBFA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BD408-0E47-253A-1E5B-DBB1F084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CCCC25-C409-3FD4-2CDC-0D41ABD44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89E7-DA31-428A-96B2-4559DDD5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40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20379-C73E-6810-1D8C-E1B35C69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D37CD-8C6B-891E-7253-32C7E90E8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631DDC-1198-02EC-C450-A9FA8AA1D3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AF3F6A-0FFE-1238-FBC5-E4BDACE782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077C43-16D9-646F-A5CF-2B582C46B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9DDE47-D66D-9929-4452-8495EF5B9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DF3-0129-412F-8551-39D203CDDBFA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3D1F98-A605-68A9-2BD4-16D4557A7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C3E182-AD29-0575-E29E-EE846EDB0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89E7-DA31-428A-96B2-4559DDD5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120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D3A5-96DF-585F-364A-D3866916E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6EEDC7-1DA0-514D-184F-9EC2D395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DF3-0129-412F-8551-39D203CDDBFA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430463-3E9F-CB1B-E33A-444E0A3BF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4524CD-3BEA-DEB6-D4B6-C43A773CF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89E7-DA31-428A-96B2-4559DDD5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1524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D45BD2-DC4F-FBD1-25C3-451AD494E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DF3-0129-412F-8551-39D203CDDBFA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FF8B6-6896-6857-720A-A0BE60B5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CA9778-B369-0F21-47FE-1E00C108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89E7-DA31-428A-96B2-4559DDD5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4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30D689-117A-CE8F-71BF-462B1598F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D6B1-8E7A-4797-EB23-F1199B483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9DF42-3997-0C15-5D18-9B531C837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72BAF-07EB-DB1A-C3CC-CF4EC686B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DF3-0129-412F-8551-39D203CDDBFA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EFAA7E-C329-EC4A-25B2-29081C8F0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6DACBA-D91D-D695-0EF3-5B0EA079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89E7-DA31-428A-96B2-4559DDD5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352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18E9B-EBBC-229A-BB47-0667CE621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62D6D-FCE7-C6C6-9FB9-6D6BA4C82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0BBB24-5F97-FA51-925A-4B6D24ABF3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29E7F-A584-3AB8-4E9E-502C09E40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4DF3-0129-412F-8551-39D203CDDBFA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979C6-AC7E-FD5D-0C35-52D96DB5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7D3B28-9A7C-0A49-B444-5B1C6CEDA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B89E7-DA31-428A-96B2-4559DDD5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021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E3AFB4-A9A4-1AB9-3EBC-1B1687626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97809F-5CD0-16F5-9B66-4C2A98ABB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6979CB-A3B1-2DC7-FF4B-01B1E21E6A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A34DF3-0129-412F-8551-39D203CDDBFA}" type="datetimeFigureOut">
              <a:rPr lang="en-GB" smtClean="0"/>
              <a:t>08/05/2025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BA7674-5E0A-25C2-9426-B1565437A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5B886-BDFC-0AE2-CB75-3657269484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DBB89E7-DA31-428A-96B2-4559DDD59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8830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C45BC-606F-1583-D089-6EF4A852A8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111" y="758377"/>
            <a:ext cx="8856004" cy="534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658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66D61D-198C-7685-F263-A55904C24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44" y="640481"/>
            <a:ext cx="8073319" cy="501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2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7ABC98-156E-7CC8-5B85-4ECCB45F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626" y="1228418"/>
            <a:ext cx="7144747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350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273FC3-1822-E521-071D-3198D14F0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76" y="699955"/>
            <a:ext cx="8031597" cy="49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09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34A7D0-9354-7413-A677-23A6B28AC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5521" y="1271286"/>
            <a:ext cx="7220958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44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1C8625-2703-0878-E3A4-9016C421D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37" y="1233181"/>
            <a:ext cx="7173326" cy="439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9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8D1B04-2230-90E5-AFC5-4B92E2058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633522"/>
            <a:ext cx="8188957" cy="5010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7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A44CFF-12E8-9ED7-6B0B-7C24F0DA6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810" y="1209365"/>
            <a:ext cx="7192379" cy="443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29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F5A4BE-68D0-A5E0-7D9B-C489A6DBD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2" y="1199839"/>
            <a:ext cx="7306695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62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52AE45-8033-29FE-71BC-83662AD41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58" y="1228418"/>
            <a:ext cx="7230484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93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E8B241-2DA6-3B31-2DF4-59C582F42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26" y="1214128"/>
            <a:ext cx="7325747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D2F7BB-9EF7-5DAA-120A-F4BD11DEF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1421" y="685688"/>
            <a:ext cx="8565018" cy="52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8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AEE9A-ACA7-1B61-1CD8-8D1EBE28F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0758" y="1223654"/>
            <a:ext cx="7230484" cy="44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29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943DBD-D72F-C778-1473-2854072B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942" y="1199839"/>
            <a:ext cx="7278116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71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DA6AD8-C0D6-3033-6A14-5F9F71159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47" y="1228418"/>
            <a:ext cx="7201905" cy="440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52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085F60-04D6-C210-3121-D6AB4539A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26" y="1295102"/>
            <a:ext cx="7325747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344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B291A-D9C9-89D7-B908-6674BDAED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74" y="1285576"/>
            <a:ext cx="7182852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9005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D3F334-053F-9332-7CE6-675B2EF82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95" y="1261760"/>
            <a:ext cx="7240010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010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1D85A0-53FE-D79A-3957-5EA8309EB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47" y="1233181"/>
            <a:ext cx="7201905" cy="4391638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7D836C4-2734-9E06-CA8A-8324D63CF3CD}"/>
              </a:ext>
            </a:extLst>
          </p:cNvPr>
          <p:cNvSpPr/>
          <p:nvPr/>
        </p:nvSpPr>
        <p:spPr>
          <a:xfrm>
            <a:off x="8010144" y="3648456"/>
            <a:ext cx="1417320" cy="1563624"/>
          </a:xfrm>
          <a:prstGeom prst="roundRect">
            <a:avLst/>
          </a:prstGeom>
          <a:solidFill>
            <a:srgbClr val="F54D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 novel approach to boosting longevity</a:t>
            </a:r>
          </a:p>
        </p:txBody>
      </p:sp>
    </p:spTree>
    <p:extLst>
      <p:ext uri="{BB962C8B-B14F-4D97-AF65-F5344CB8AC3E}">
        <p14:creationId xmlns:p14="http://schemas.microsoft.com/office/powerpoint/2010/main" val="2976633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D6818A-28CD-DD34-03B4-17BF8FC2B8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284" y="1237944"/>
            <a:ext cx="7211431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536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2B5D88-7508-4C8A-98BD-A8607E117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416" y="1237944"/>
            <a:ext cx="7297168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74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88AF61-73FE-3791-D4A6-F46AA1D6B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652" y="1256997"/>
            <a:ext cx="7306695" cy="434400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F932528-733B-BBD4-A5E4-4EF63AD25A21}"/>
              </a:ext>
            </a:extLst>
          </p:cNvPr>
          <p:cNvSpPr/>
          <p:nvPr/>
        </p:nvSpPr>
        <p:spPr>
          <a:xfrm>
            <a:off x="7921755" y="3616452"/>
            <a:ext cx="1517904" cy="1563624"/>
          </a:xfrm>
          <a:prstGeom prst="roundRect">
            <a:avLst/>
          </a:prstGeom>
          <a:solidFill>
            <a:srgbClr val="F54D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They don’t necessarily need torpor to have some </a:t>
            </a:r>
            <a:r>
              <a:rPr lang="en-GB" dirty="0" err="1">
                <a:solidFill>
                  <a:schemeClr val="bg1"/>
                </a:solidFill>
              </a:rPr>
              <a:t>benifit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C13940-F50C-0E2F-9316-7CCD8E95968C}"/>
              </a:ext>
            </a:extLst>
          </p:cNvPr>
          <p:cNvSpPr/>
          <p:nvPr/>
        </p:nvSpPr>
        <p:spPr>
          <a:xfrm>
            <a:off x="2657572" y="3429000"/>
            <a:ext cx="1612675" cy="1938528"/>
          </a:xfrm>
          <a:prstGeom prst="round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They are only beneficial in winter</a:t>
            </a:r>
          </a:p>
        </p:txBody>
      </p:sp>
    </p:spTree>
    <p:extLst>
      <p:ext uri="{BB962C8B-B14F-4D97-AF65-F5344CB8AC3E}">
        <p14:creationId xmlns:p14="http://schemas.microsoft.com/office/powerpoint/2010/main" val="1645458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D2B3EC-EDCA-A490-2F02-B2C572A62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47" y="1237944"/>
            <a:ext cx="7201905" cy="438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475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E873D6-4497-FED3-6340-49F25B1E4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3126" y="1214128"/>
            <a:ext cx="7325747" cy="44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6058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D95FC-29C8-E052-ED4F-79563A942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7916" y="1261760"/>
            <a:ext cx="7116168" cy="43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40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0D71E0-9A1B-C5A8-D00E-4B145CC4F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047" y="1309391"/>
            <a:ext cx="7201905" cy="423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0332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78E668-4579-7055-EA0E-BCEB80F00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679" y="1304628"/>
            <a:ext cx="7106642" cy="4248743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533841-62EE-5A14-7724-47ACBCD79069}"/>
              </a:ext>
            </a:extLst>
          </p:cNvPr>
          <p:cNvSpPr/>
          <p:nvPr/>
        </p:nvSpPr>
        <p:spPr>
          <a:xfrm>
            <a:off x="8022339" y="3607308"/>
            <a:ext cx="1517904" cy="1563624"/>
          </a:xfrm>
          <a:prstGeom prst="roundRect">
            <a:avLst/>
          </a:prstGeom>
          <a:solidFill>
            <a:srgbClr val="F54D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Adenosine</a:t>
            </a:r>
          </a:p>
        </p:txBody>
      </p:sp>
    </p:spTree>
    <p:extLst>
      <p:ext uri="{BB962C8B-B14F-4D97-AF65-F5344CB8AC3E}">
        <p14:creationId xmlns:p14="http://schemas.microsoft.com/office/powerpoint/2010/main" val="40307745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DC5AAE-0BF6-D7C9-F432-16499505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732" y="1276049"/>
            <a:ext cx="7068536" cy="430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45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0EBB8B-3965-DE0F-E022-A626462E8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4574" y="1314155"/>
            <a:ext cx="7182852" cy="42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685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40507D-461A-7114-A36E-DBA09C85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37" y="1242707"/>
            <a:ext cx="7173326" cy="437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690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6FB5B0-F014-87B1-5C3B-13692380F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676" y="1277487"/>
            <a:ext cx="7630212" cy="454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51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194235-506F-4398-569C-06E037BCB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9337" y="1266523"/>
            <a:ext cx="7173326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355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D02556-CE00-FA51-F927-32197C650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432" y="1002122"/>
            <a:ext cx="7855010" cy="485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35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34AAC6-7165-4766-6156-389389079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8389" y="1271286"/>
            <a:ext cx="7135221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4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373BF3-5BC1-19BC-5434-8A601FF8C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179" y="1180786"/>
            <a:ext cx="7287642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7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AF712-09C9-DAE4-7CAD-C94EDF112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345" y="740568"/>
            <a:ext cx="8087608" cy="48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46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5991BD-A80B-2FB9-8F01-E560AE079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95" y="1190312"/>
            <a:ext cx="7240010" cy="44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39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e1c5be2-266b-4e73-ae7a-f0e4d3edee97}" enabled="0" method="" siteId="{3e1c5be2-266b-4e73-ae7a-f0e4d3edee9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22</Words>
  <Application>Microsoft Office PowerPoint</Application>
  <PresentationFormat>Widescreen</PresentationFormat>
  <Paragraphs>4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Collegiate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Alexandra Smee</dc:creator>
  <cp:lastModifiedBy>Ms J Fenn</cp:lastModifiedBy>
  <cp:revision>4</cp:revision>
  <dcterms:created xsi:type="dcterms:W3CDTF">2025-03-31T12:24:10Z</dcterms:created>
  <dcterms:modified xsi:type="dcterms:W3CDTF">2025-05-08T07:43:47Z</dcterms:modified>
</cp:coreProperties>
</file>