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2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2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7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5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8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7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2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5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8309-3DE7-4803-A709-F091557D7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43D5-EEE8-4397-B4E0-28F479AD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9066" y="-27559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4266" y="-2603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9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N Walshe</dc:creator>
  <cp:lastModifiedBy>Miss N Walshe</cp:lastModifiedBy>
  <cp:revision>1</cp:revision>
  <dcterms:created xsi:type="dcterms:W3CDTF">2020-12-14T10:26:43Z</dcterms:created>
  <dcterms:modified xsi:type="dcterms:W3CDTF">2020-12-14T10:31:04Z</dcterms:modified>
</cp:coreProperties>
</file>