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sldIdLst>
    <p:sldId id="552" r:id="rId5"/>
    <p:sldId id="724" r:id="rId6"/>
    <p:sldId id="725" r:id="rId7"/>
    <p:sldId id="726" r:id="rId8"/>
    <p:sldId id="728" r:id="rId9"/>
    <p:sldId id="723" r:id="rId10"/>
    <p:sldId id="729" r:id="rId11"/>
    <p:sldId id="730" r:id="rId12"/>
    <p:sldId id="727" r:id="rId13"/>
    <p:sldId id="731" r:id="rId14"/>
    <p:sldId id="740" r:id="rId15"/>
    <p:sldId id="732" r:id="rId16"/>
    <p:sldId id="734" r:id="rId17"/>
    <p:sldId id="733" r:id="rId18"/>
    <p:sldId id="735" r:id="rId19"/>
    <p:sldId id="736" r:id="rId20"/>
    <p:sldId id="741" r:id="rId21"/>
    <p:sldId id="744" r:id="rId22"/>
    <p:sldId id="745" r:id="rId23"/>
    <p:sldId id="738" r:id="rId24"/>
    <p:sldId id="743" r:id="rId25"/>
    <p:sldId id="742" r:id="rId26"/>
    <p:sldId id="72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63DC2-354F-4718-A844-727CC51419DB}" type="doc">
      <dgm:prSet loTypeId="urn:microsoft.com/office/officeart/2011/layout/HexagonRadial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1527970-BED9-4C9A-94CC-82524C19858F}">
      <dgm:prSet phldrT="[Text]" custT="1"/>
      <dgm:spPr/>
      <dgm:t>
        <a:bodyPr/>
        <a:lstStyle/>
        <a:p>
          <a:r>
            <a:rPr lang="en-US" sz="2400"/>
            <a:t>A strong culture of attending school</a:t>
          </a:r>
        </a:p>
      </dgm:t>
    </dgm:pt>
    <dgm:pt modelId="{180DDB4C-48FA-4E6D-BD05-59268BC19D77}" type="parTrans" cxnId="{CB078B54-D21F-419A-9CEC-EB3678B3AB69}">
      <dgm:prSet/>
      <dgm:spPr/>
      <dgm:t>
        <a:bodyPr/>
        <a:lstStyle/>
        <a:p>
          <a:endParaRPr lang="en-US"/>
        </a:p>
      </dgm:t>
    </dgm:pt>
    <dgm:pt modelId="{C8C31A85-57B0-41A4-A689-B60A272D5E5B}" type="sibTrans" cxnId="{CB078B54-D21F-419A-9CEC-EB3678B3AB69}">
      <dgm:prSet/>
      <dgm:spPr/>
      <dgm:t>
        <a:bodyPr/>
        <a:lstStyle/>
        <a:p>
          <a:endParaRPr lang="en-US"/>
        </a:p>
      </dgm:t>
    </dgm:pt>
    <dgm:pt modelId="{0EDCCBD7-E4BE-49A9-886C-D236802DD513}">
      <dgm:prSet phldrT="[Text]" custT="1"/>
      <dgm:spPr/>
      <dgm:t>
        <a:bodyPr/>
        <a:lstStyle/>
        <a:p>
          <a:r>
            <a:rPr lang="en-US" sz="1800"/>
            <a:t>1. Value of attendance </a:t>
          </a:r>
        </a:p>
      </dgm:t>
    </dgm:pt>
    <dgm:pt modelId="{2AA4CDB8-6037-4E87-978E-710278CCF87A}" type="parTrans" cxnId="{E1B47038-DEF3-4838-AEB8-21AD3777D684}">
      <dgm:prSet/>
      <dgm:spPr/>
      <dgm:t>
        <a:bodyPr/>
        <a:lstStyle/>
        <a:p>
          <a:endParaRPr lang="en-US"/>
        </a:p>
      </dgm:t>
    </dgm:pt>
    <dgm:pt modelId="{FCD6E72B-934C-4B18-9080-AB8BB1F44B02}" type="sibTrans" cxnId="{E1B47038-DEF3-4838-AEB8-21AD3777D684}">
      <dgm:prSet/>
      <dgm:spPr/>
      <dgm:t>
        <a:bodyPr/>
        <a:lstStyle/>
        <a:p>
          <a:endParaRPr lang="en-US"/>
        </a:p>
      </dgm:t>
    </dgm:pt>
    <dgm:pt modelId="{D5A664A7-0678-45E7-8E62-7AAB6C3DC766}">
      <dgm:prSet phldrT="[Text]" custT="1"/>
      <dgm:spPr/>
      <dgm:t>
        <a:bodyPr/>
        <a:lstStyle/>
        <a:p>
          <a:r>
            <a:rPr lang="en-US" sz="1800"/>
            <a:t>2. Partnerships</a:t>
          </a:r>
        </a:p>
      </dgm:t>
    </dgm:pt>
    <dgm:pt modelId="{2A94A0E9-275C-4AB9-9C4E-805309BB1884}" type="parTrans" cxnId="{C69CC3DF-D0D6-409D-8E9D-4152C7196ABA}">
      <dgm:prSet/>
      <dgm:spPr/>
      <dgm:t>
        <a:bodyPr/>
        <a:lstStyle/>
        <a:p>
          <a:endParaRPr lang="en-US"/>
        </a:p>
      </dgm:t>
    </dgm:pt>
    <dgm:pt modelId="{B67BA5EC-D0DF-42E0-87B8-2DA8D18520BA}" type="sibTrans" cxnId="{C69CC3DF-D0D6-409D-8E9D-4152C7196ABA}">
      <dgm:prSet/>
      <dgm:spPr/>
      <dgm:t>
        <a:bodyPr/>
        <a:lstStyle/>
        <a:p>
          <a:endParaRPr lang="en-US"/>
        </a:p>
      </dgm:t>
    </dgm:pt>
    <dgm:pt modelId="{1B163F7A-ED60-45DC-ABC5-64BF78695AE7}">
      <dgm:prSet phldrT="[Text]" custT="1"/>
      <dgm:spPr/>
      <dgm:t>
        <a:bodyPr/>
        <a:lstStyle/>
        <a:p>
          <a:r>
            <a:rPr lang="en-US" sz="1800"/>
            <a:t>3. Structure</a:t>
          </a:r>
        </a:p>
      </dgm:t>
    </dgm:pt>
    <dgm:pt modelId="{77ADB2ED-B9D1-4BB2-BCB2-31669FFA2DD3}" type="parTrans" cxnId="{23F5A1F4-B230-46FA-84C1-72F75327FF20}">
      <dgm:prSet/>
      <dgm:spPr/>
      <dgm:t>
        <a:bodyPr/>
        <a:lstStyle/>
        <a:p>
          <a:endParaRPr lang="en-US"/>
        </a:p>
      </dgm:t>
    </dgm:pt>
    <dgm:pt modelId="{3D808BA6-EAA9-46E9-A6B0-4EE2D14A0AD5}" type="sibTrans" cxnId="{23F5A1F4-B230-46FA-84C1-72F75327FF20}">
      <dgm:prSet/>
      <dgm:spPr/>
      <dgm:t>
        <a:bodyPr/>
        <a:lstStyle/>
        <a:p>
          <a:endParaRPr lang="en-US"/>
        </a:p>
      </dgm:t>
    </dgm:pt>
    <dgm:pt modelId="{869E8BA9-886D-4810-A717-747609ACF863}">
      <dgm:prSet phldrT="[Text]" custT="1"/>
      <dgm:spPr/>
      <dgm:t>
        <a:bodyPr/>
        <a:lstStyle/>
        <a:p>
          <a:r>
            <a:rPr lang="en-US" sz="1800"/>
            <a:t>4. Data and Systems</a:t>
          </a:r>
        </a:p>
      </dgm:t>
    </dgm:pt>
    <dgm:pt modelId="{81D4364B-664F-4F40-9BA6-9BE58443E1E7}" type="parTrans" cxnId="{BB1BD3C4-6AF0-4120-8C1D-EEDC69340713}">
      <dgm:prSet/>
      <dgm:spPr/>
      <dgm:t>
        <a:bodyPr/>
        <a:lstStyle/>
        <a:p>
          <a:endParaRPr lang="en-US"/>
        </a:p>
      </dgm:t>
    </dgm:pt>
    <dgm:pt modelId="{807DC30C-918A-4F72-BFA2-A526CA7D6E62}" type="sibTrans" cxnId="{BB1BD3C4-6AF0-4120-8C1D-EEDC69340713}">
      <dgm:prSet/>
      <dgm:spPr/>
      <dgm:t>
        <a:bodyPr/>
        <a:lstStyle/>
        <a:p>
          <a:endParaRPr lang="en-US"/>
        </a:p>
      </dgm:t>
    </dgm:pt>
    <dgm:pt modelId="{12B2A5C2-0F8D-4643-B4B5-C89FA0701BB7}">
      <dgm:prSet phldrT="[Text]" custT="1"/>
      <dgm:spPr/>
      <dgm:t>
        <a:bodyPr/>
        <a:lstStyle/>
        <a:p>
          <a:r>
            <a:rPr lang="en-US" sz="1800"/>
            <a:t>5. Effective Interventions</a:t>
          </a:r>
        </a:p>
      </dgm:t>
    </dgm:pt>
    <dgm:pt modelId="{2A71B9FF-3650-4C21-A380-30BBFBD2EAE9}" type="parTrans" cxnId="{2D45FF4E-BF3A-4681-9DDB-2ED295EBE3C3}">
      <dgm:prSet/>
      <dgm:spPr/>
      <dgm:t>
        <a:bodyPr/>
        <a:lstStyle/>
        <a:p>
          <a:endParaRPr lang="en-US"/>
        </a:p>
      </dgm:t>
    </dgm:pt>
    <dgm:pt modelId="{1DAD145F-E029-4CB5-B415-AEB0D4975CF7}" type="sibTrans" cxnId="{2D45FF4E-BF3A-4681-9DDB-2ED295EBE3C3}">
      <dgm:prSet/>
      <dgm:spPr/>
      <dgm:t>
        <a:bodyPr/>
        <a:lstStyle/>
        <a:p>
          <a:endParaRPr lang="en-US"/>
        </a:p>
      </dgm:t>
    </dgm:pt>
    <dgm:pt modelId="{BE968662-220A-44DF-83FF-DAC229C9F0F5}">
      <dgm:prSet phldrT="[Text]" custT="1"/>
      <dgm:spPr/>
      <dgm:t>
        <a:bodyPr/>
        <a:lstStyle/>
        <a:p>
          <a:r>
            <a:rPr lang="en-US" sz="1800"/>
            <a:t>6. Quality Assurance </a:t>
          </a:r>
        </a:p>
      </dgm:t>
    </dgm:pt>
    <dgm:pt modelId="{A2B6E32D-1C2E-4121-A79B-9C28AE3A46FC}" type="parTrans" cxnId="{58F19A05-B9FF-48D3-AD7C-E9B1FCC56AD9}">
      <dgm:prSet/>
      <dgm:spPr/>
      <dgm:t>
        <a:bodyPr/>
        <a:lstStyle/>
        <a:p>
          <a:endParaRPr lang="en-US"/>
        </a:p>
      </dgm:t>
    </dgm:pt>
    <dgm:pt modelId="{45F9D3B2-5C41-4563-B0A6-CC1CCD0B1452}" type="sibTrans" cxnId="{58F19A05-B9FF-48D3-AD7C-E9B1FCC56AD9}">
      <dgm:prSet/>
      <dgm:spPr/>
      <dgm:t>
        <a:bodyPr/>
        <a:lstStyle/>
        <a:p>
          <a:endParaRPr lang="en-US"/>
        </a:p>
      </dgm:t>
    </dgm:pt>
    <dgm:pt modelId="{0D082607-F93C-4E6D-B0AE-85211618210D}" type="pres">
      <dgm:prSet presAssocID="{18F63DC2-354F-4718-A844-727CC51419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5E94CD1-94F0-498F-B12A-2E66AA801495}" type="pres">
      <dgm:prSet presAssocID="{71527970-BED9-4C9A-94CC-82524C19858F}" presName="Parent" presStyleLbl="node0" presStyleIdx="0" presStyleCnt="1">
        <dgm:presLayoutVars>
          <dgm:chMax val="6"/>
          <dgm:chPref val="6"/>
        </dgm:presLayoutVars>
      </dgm:prSet>
      <dgm:spPr/>
    </dgm:pt>
    <dgm:pt modelId="{AD4A3F4D-57B5-434C-8163-C976F535741F}" type="pres">
      <dgm:prSet presAssocID="{0EDCCBD7-E4BE-49A9-886C-D236802DD513}" presName="Accent1" presStyleCnt="0"/>
      <dgm:spPr/>
    </dgm:pt>
    <dgm:pt modelId="{457DD432-E4B7-44E9-8009-F80D7259186A}" type="pres">
      <dgm:prSet presAssocID="{0EDCCBD7-E4BE-49A9-886C-D236802DD513}" presName="Accent" presStyleLbl="bgShp" presStyleIdx="0" presStyleCnt="6"/>
      <dgm:spPr/>
    </dgm:pt>
    <dgm:pt modelId="{524AB9D4-30AC-4975-89D0-99A2000A34DE}" type="pres">
      <dgm:prSet presAssocID="{0EDCCBD7-E4BE-49A9-886C-D236802DD51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E4BBDB8-B3FC-45D8-8019-9E43E87950C6}" type="pres">
      <dgm:prSet presAssocID="{D5A664A7-0678-45E7-8E62-7AAB6C3DC766}" presName="Accent2" presStyleCnt="0"/>
      <dgm:spPr/>
    </dgm:pt>
    <dgm:pt modelId="{44474026-C4F0-4D08-8A3A-1C6A58D97881}" type="pres">
      <dgm:prSet presAssocID="{D5A664A7-0678-45E7-8E62-7AAB6C3DC766}" presName="Accent" presStyleLbl="bgShp" presStyleIdx="1" presStyleCnt="6"/>
      <dgm:spPr/>
    </dgm:pt>
    <dgm:pt modelId="{42A60426-6CCB-4541-972E-A88F2BB8F839}" type="pres">
      <dgm:prSet presAssocID="{D5A664A7-0678-45E7-8E62-7AAB6C3DC766}" presName="Child2" presStyleLbl="node1" presStyleIdx="1" presStyleCnt="6" custScaleX="117567">
        <dgm:presLayoutVars>
          <dgm:chMax val="0"/>
          <dgm:chPref val="0"/>
          <dgm:bulletEnabled val="1"/>
        </dgm:presLayoutVars>
      </dgm:prSet>
      <dgm:spPr/>
    </dgm:pt>
    <dgm:pt modelId="{2258B8F2-91EC-4081-AA59-6BF3509FA74C}" type="pres">
      <dgm:prSet presAssocID="{1B163F7A-ED60-45DC-ABC5-64BF78695AE7}" presName="Accent3" presStyleCnt="0"/>
      <dgm:spPr/>
    </dgm:pt>
    <dgm:pt modelId="{02DC4248-8C7C-44E1-9AC5-4F17C130E38E}" type="pres">
      <dgm:prSet presAssocID="{1B163F7A-ED60-45DC-ABC5-64BF78695AE7}" presName="Accent" presStyleLbl="bgShp" presStyleIdx="2" presStyleCnt="6"/>
      <dgm:spPr/>
    </dgm:pt>
    <dgm:pt modelId="{6B48518E-D6AE-4C2B-8B1F-8F2491EE139F}" type="pres">
      <dgm:prSet presAssocID="{1B163F7A-ED60-45DC-ABC5-64BF78695AE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C2909C8-FC7D-489C-BEEE-96B8B9E4DAA2}" type="pres">
      <dgm:prSet presAssocID="{869E8BA9-886D-4810-A717-747609ACF863}" presName="Accent4" presStyleCnt="0"/>
      <dgm:spPr/>
    </dgm:pt>
    <dgm:pt modelId="{CB26755D-583F-4558-878D-16DC8394E323}" type="pres">
      <dgm:prSet presAssocID="{869E8BA9-886D-4810-A717-747609ACF863}" presName="Accent" presStyleLbl="bgShp" presStyleIdx="3" presStyleCnt="6"/>
      <dgm:spPr/>
    </dgm:pt>
    <dgm:pt modelId="{4AB26E10-EB55-4731-ABB5-160AA53C7EED}" type="pres">
      <dgm:prSet presAssocID="{869E8BA9-886D-4810-A717-747609ACF86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B46DEE8-DA9B-40DB-9BC3-C72F84023AFD}" type="pres">
      <dgm:prSet presAssocID="{12B2A5C2-0F8D-4643-B4B5-C89FA0701BB7}" presName="Accent5" presStyleCnt="0"/>
      <dgm:spPr/>
    </dgm:pt>
    <dgm:pt modelId="{6B6B08B7-5269-4845-8DE3-BB380BFCA3E5}" type="pres">
      <dgm:prSet presAssocID="{12B2A5C2-0F8D-4643-B4B5-C89FA0701BB7}" presName="Accent" presStyleLbl="bgShp" presStyleIdx="4" presStyleCnt="6"/>
      <dgm:spPr/>
    </dgm:pt>
    <dgm:pt modelId="{0F17BF7F-CB3F-4F4C-A4E9-C2C19AE89F1E}" type="pres">
      <dgm:prSet presAssocID="{12B2A5C2-0F8D-4643-B4B5-C89FA0701BB7}" presName="Child5" presStyleLbl="node1" presStyleIdx="4" presStyleCnt="6" custScaleX="114439" custLinFactNeighborX="-10747">
        <dgm:presLayoutVars>
          <dgm:chMax val="0"/>
          <dgm:chPref val="0"/>
          <dgm:bulletEnabled val="1"/>
        </dgm:presLayoutVars>
      </dgm:prSet>
      <dgm:spPr/>
    </dgm:pt>
    <dgm:pt modelId="{8EB11C61-649A-441D-A415-3C59835A06AF}" type="pres">
      <dgm:prSet presAssocID="{BE968662-220A-44DF-83FF-DAC229C9F0F5}" presName="Accent6" presStyleCnt="0"/>
      <dgm:spPr/>
    </dgm:pt>
    <dgm:pt modelId="{327DC35A-D5F1-410D-A9EF-6E6A5D1A0D4D}" type="pres">
      <dgm:prSet presAssocID="{BE968662-220A-44DF-83FF-DAC229C9F0F5}" presName="Accent" presStyleLbl="bgShp" presStyleIdx="5" presStyleCnt="6"/>
      <dgm:spPr/>
    </dgm:pt>
    <dgm:pt modelId="{92CDA5DA-0EF9-4B39-96BD-602F67B41F88}" type="pres">
      <dgm:prSet presAssocID="{BE968662-220A-44DF-83FF-DAC229C9F0F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8F19A05-B9FF-48D3-AD7C-E9B1FCC56AD9}" srcId="{71527970-BED9-4C9A-94CC-82524C19858F}" destId="{BE968662-220A-44DF-83FF-DAC229C9F0F5}" srcOrd="5" destOrd="0" parTransId="{A2B6E32D-1C2E-4121-A79B-9C28AE3A46FC}" sibTransId="{45F9D3B2-5C41-4563-B0A6-CC1CCD0B1452}"/>
    <dgm:cxn modelId="{76C07A2C-0879-4E2D-BE22-A5829AEF1332}" type="presOf" srcId="{869E8BA9-886D-4810-A717-747609ACF863}" destId="{4AB26E10-EB55-4731-ABB5-160AA53C7EED}" srcOrd="0" destOrd="0" presId="urn:microsoft.com/office/officeart/2011/layout/HexagonRadial"/>
    <dgm:cxn modelId="{2E047434-8619-4FE6-84F2-FED41F017B7F}" type="presOf" srcId="{1B163F7A-ED60-45DC-ABC5-64BF78695AE7}" destId="{6B48518E-D6AE-4C2B-8B1F-8F2491EE139F}" srcOrd="0" destOrd="0" presId="urn:microsoft.com/office/officeart/2011/layout/HexagonRadial"/>
    <dgm:cxn modelId="{E1B47038-DEF3-4838-AEB8-21AD3777D684}" srcId="{71527970-BED9-4C9A-94CC-82524C19858F}" destId="{0EDCCBD7-E4BE-49A9-886C-D236802DD513}" srcOrd="0" destOrd="0" parTransId="{2AA4CDB8-6037-4E87-978E-710278CCF87A}" sibTransId="{FCD6E72B-934C-4B18-9080-AB8BB1F44B02}"/>
    <dgm:cxn modelId="{11504E67-677D-4290-80EF-904F5BBC0679}" type="presOf" srcId="{BE968662-220A-44DF-83FF-DAC229C9F0F5}" destId="{92CDA5DA-0EF9-4B39-96BD-602F67B41F88}" srcOrd="0" destOrd="0" presId="urn:microsoft.com/office/officeart/2011/layout/HexagonRadial"/>
    <dgm:cxn modelId="{A7603548-2DED-40C8-92B1-E4BC58E0BD0D}" type="presOf" srcId="{71527970-BED9-4C9A-94CC-82524C19858F}" destId="{55E94CD1-94F0-498F-B12A-2E66AA801495}" srcOrd="0" destOrd="0" presId="urn:microsoft.com/office/officeart/2011/layout/HexagonRadial"/>
    <dgm:cxn modelId="{2D45FF4E-BF3A-4681-9DDB-2ED295EBE3C3}" srcId="{71527970-BED9-4C9A-94CC-82524C19858F}" destId="{12B2A5C2-0F8D-4643-B4B5-C89FA0701BB7}" srcOrd="4" destOrd="0" parTransId="{2A71B9FF-3650-4C21-A380-30BBFBD2EAE9}" sibTransId="{1DAD145F-E029-4CB5-B415-AEB0D4975CF7}"/>
    <dgm:cxn modelId="{CB078B54-D21F-419A-9CEC-EB3678B3AB69}" srcId="{18F63DC2-354F-4718-A844-727CC51419DB}" destId="{71527970-BED9-4C9A-94CC-82524C19858F}" srcOrd="0" destOrd="0" parTransId="{180DDB4C-48FA-4E6D-BD05-59268BC19D77}" sibTransId="{C8C31A85-57B0-41A4-A689-B60A272D5E5B}"/>
    <dgm:cxn modelId="{3009797E-E59E-402B-A7F4-110659B272D8}" type="presOf" srcId="{18F63DC2-354F-4718-A844-727CC51419DB}" destId="{0D082607-F93C-4E6D-B0AE-85211618210D}" srcOrd="0" destOrd="0" presId="urn:microsoft.com/office/officeart/2011/layout/HexagonRadial"/>
    <dgm:cxn modelId="{C4702F80-8C21-4A31-B51F-9B30F6CADD9D}" type="presOf" srcId="{D5A664A7-0678-45E7-8E62-7AAB6C3DC766}" destId="{42A60426-6CCB-4541-972E-A88F2BB8F839}" srcOrd="0" destOrd="0" presId="urn:microsoft.com/office/officeart/2011/layout/HexagonRadial"/>
    <dgm:cxn modelId="{9E5FD5AC-4F2A-4C8D-B4A7-0A5B389442D6}" type="presOf" srcId="{0EDCCBD7-E4BE-49A9-886C-D236802DD513}" destId="{524AB9D4-30AC-4975-89D0-99A2000A34DE}" srcOrd="0" destOrd="0" presId="urn:microsoft.com/office/officeart/2011/layout/HexagonRadial"/>
    <dgm:cxn modelId="{88ED1CBC-AABA-4204-8639-E527400ED2B4}" type="presOf" srcId="{12B2A5C2-0F8D-4643-B4B5-C89FA0701BB7}" destId="{0F17BF7F-CB3F-4F4C-A4E9-C2C19AE89F1E}" srcOrd="0" destOrd="0" presId="urn:microsoft.com/office/officeart/2011/layout/HexagonRadial"/>
    <dgm:cxn modelId="{BB1BD3C4-6AF0-4120-8C1D-EEDC69340713}" srcId="{71527970-BED9-4C9A-94CC-82524C19858F}" destId="{869E8BA9-886D-4810-A717-747609ACF863}" srcOrd="3" destOrd="0" parTransId="{81D4364B-664F-4F40-9BA6-9BE58443E1E7}" sibTransId="{807DC30C-918A-4F72-BFA2-A526CA7D6E62}"/>
    <dgm:cxn modelId="{C69CC3DF-D0D6-409D-8E9D-4152C7196ABA}" srcId="{71527970-BED9-4C9A-94CC-82524C19858F}" destId="{D5A664A7-0678-45E7-8E62-7AAB6C3DC766}" srcOrd="1" destOrd="0" parTransId="{2A94A0E9-275C-4AB9-9C4E-805309BB1884}" sibTransId="{B67BA5EC-D0DF-42E0-87B8-2DA8D18520BA}"/>
    <dgm:cxn modelId="{23F5A1F4-B230-46FA-84C1-72F75327FF20}" srcId="{71527970-BED9-4C9A-94CC-82524C19858F}" destId="{1B163F7A-ED60-45DC-ABC5-64BF78695AE7}" srcOrd="2" destOrd="0" parTransId="{77ADB2ED-B9D1-4BB2-BCB2-31669FFA2DD3}" sibTransId="{3D808BA6-EAA9-46E9-A6B0-4EE2D14A0AD5}"/>
    <dgm:cxn modelId="{E1BE2D60-E74F-4F22-AE9E-2425656A2D82}" type="presParOf" srcId="{0D082607-F93C-4E6D-B0AE-85211618210D}" destId="{55E94CD1-94F0-498F-B12A-2E66AA801495}" srcOrd="0" destOrd="0" presId="urn:microsoft.com/office/officeart/2011/layout/HexagonRadial"/>
    <dgm:cxn modelId="{AA115787-CCDA-4594-BCA3-750EB602C870}" type="presParOf" srcId="{0D082607-F93C-4E6D-B0AE-85211618210D}" destId="{AD4A3F4D-57B5-434C-8163-C976F535741F}" srcOrd="1" destOrd="0" presId="urn:microsoft.com/office/officeart/2011/layout/HexagonRadial"/>
    <dgm:cxn modelId="{B5A7E69F-1495-4A86-865E-5E15A83BC6A0}" type="presParOf" srcId="{AD4A3F4D-57B5-434C-8163-C976F535741F}" destId="{457DD432-E4B7-44E9-8009-F80D7259186A}" srcOrd="0" destOrd="0" presId="urn:microsoft.com/office/officeart/2011/layout/HexagonRadial"/>
    <dgm:cxn modelId="{2BDB3401-CC42-4160-AA91-F24C560ED000}" type="presParOf" srcId="{0D082607-F93C-4E6D-B0AE-85211618210D}" destId="{524AB9D4-30AC-4975-89D0-99A2000A34DE}" srcOrd="2" destOrd="0" presId="urn:microsoft.com/office/officeart/2011/layout/HexagonRadial"/>
    <dgm:cxn modelId="{57735B9C-2FAA-44D9-B350-B826A96B281D}" type="presParOf" srcId="{0D082607-F93C-4E6D-B0AE-85211618210D}" destId="{1E4BBDB8-B3FC-45D8-8019-9E43E87950C6}" srcOrd="3" destOrd="0" presId="urn:microsoft.com/office/officeart/2011/layout/HexagonRadial"/>
    <dgm:cxn modelId="{AF1CAD3D-C2A2-4E5F-926C-6D0D1F495E47}" type="presParOf" srcId="{1E4BBDB8-B3FC-45D8-8019-9E43E87950C6}" destId="{44474026-C4F0-4D08-8A3A-1C6A58D97881}" srcOrd="0" destOrd="0" presId="urn:microsoft.com/office/officeart/2011/layout/HexagonRadial"/>
    <dgm:cxn modelId="{EAD41487-3D5F-424D-9FC4-4CF361364A56}" type="presParOf" srcId="{0D082607-F93C-4E6D-B0AE-85211618210D}" destId="{42A60426-6CCB-4541-972E-A88F2BB8F839}" srcOrd="4" destOrd="0" presId="urn:microsoft.com/office/officeart/2011/layout/HexagonRadial"/>
    <dgm:cxn modelId="{A3F3CDCB-4AF9-45FF-94A0-7F516D6131E0}" type="presParOf" srcId="{0D082607-F93C-4E6D-B0AE-85211618210D}" destId="{2258B8F2-91EC-4081-AA59-6BF3509FA74C}" srcOrd="5" destOrd="0" presId="urn:microsoft.com/office/officeart/2011/layout/HexagonRadial"/>
    <dgm:cxn modelId="{F7C8D283-1837-4193-9583-7D8740FEC0EC}" type="presParOf" srcId="{2258B8F2-91EC-4081-AA59-6BF3509FA74C}" destId="{02DC4248-8C7C-44E1-9AC5-4F17C130E38E}" srcOrd="0" destOrd="0" presId="urn:microsoft.com/office/officeart/2011/layout/HexagonRadial"/>
    <dgm:cxn modelId="{C96405F9-9761-4AE6-8C4A-F2D5B0887C79}" type="presParOf" srcId="{0D082607-F93C-4E6D-B0AE-85211618210D}" destId="{6B48518E-D6AE-4C2B-8B1F-8F2491EE139F}" srcOrd="6" destOrd="0" presId="urn:microsoft.com/office/officeart/2011/layout/HexagonRadial"/>
    <dgm:cxn modelId="{57F07075-801A-41E1-9BD9-E0E4344CD359}" type="presParOf" srcId="{0D082607-F93C-4E6D-B0AE-85211618210D}" destId="{AC2909C8-FC7D-489C-BEEE-96B8B9E4DAA2}" srcOrd="7" destOrd="0" presId="urn:microsoft.com/office/officeart/2011/layout/HexagonRadial"/>
    <dgm:cxn modelId="{B5BAAD5F-6B57-4D58-B814-D74C49EE113C}" type="presParOf" srcId="{AC2909C8-FC7D-489C-BEEE-96B8B9E4DAA2}" destId="{CB26755D-583F-4558-878D-16DC8394E323}" srcOrd="0" destOrd="0" presId="urn:microsoft.com/office/officeart/2011/layout/HexagonRadial"/>
    <dgm:cxn modelId="{4624611B-84D6-4329-B9E1-A9F691732D84}" type="presParOf" srcId="{0D082607-F93C-4E6D-B0AE-85211618210D}" destId="{4AB26E10-EB55-4731-ABB5-160AA53C7EED}" srcOrd="8" destOrd="0" presId="urn:microsoft.com/office/officeart/2011/layout/HexagonRadial"/>
    <dgm:cxn modelId="{9889170A-4B83-47CB-B851-E4A6867F21B4}" type="presParOf" srcId="{0D082607-F93C-4E6D-B0AE-85211618210D}" destId="{1B46DEE8-DA9B-40DB-9BC3-C72F84023AFD}" srcOrd="9" destOrd="0" presId="urn:microsoft.com/office/officeart/2011/layout/HexagonRadial"/>
    <dgm:cxn modelId="{E7E76270-178E-48C9-90EB-55BD52242BC2}" type="presParOf" srcId="{1B46DEE8-DA9B-40DB-9BC3-C72F84023AFD}" destId="{6B6B08B7-5269-4845-8DE3-BB380BFCA3E5}" srcOrd="0" destOrd="0" presId="urn:microsoft.com/office/officeart/2011/layout/HexagonRadial"/>
    <dgm:cxn modelId="{4F03FFBD-44EB-47CF-8730-77527C167169}" type="presParOf" srcId="{0D082607-F93C-4E6D-B0AE-85211618210D}" destId="{0F17BF7F-CB3F-4F4C-A4E9-C2C19AE89F1E}" srcOrd="10" destOrd="0" presId="urn:microsoft.com/office/officeart/2011/layout/HexagonRadial"/>
    <dgm:cxn modelId="{783817FA-C4D2-4370-8F5F-E3752B796551}" type="presParOf" srcId="{0D082607-F93C-4E6D-B0AE-85211618210D}" destId="{8EB11C61-649A-441D-A415-3C59835A06AF}" srcOrd="11" destOrd="0" presId="urn:microsoft.com/office/officeart/2011/layout/HexagonRadial"/>
    <dgm:cxn modelId="{8BD9861E-15FD-4C57-8AF3-739695E538C7}" type="presParOf" srcId="{8EB11C61-649A-441D-A415-3C59835A06AF}" destId="{327DC35A-D5F1-410D-A9EF-6E6A5D1A0D4D}" srcOrd="0" destOrd="0" presId="urn:microsoft.com/office/officeart/2011/layout/HexagonRadial"/>
    <dgm:cxn modelId="{5899E509-5954-4FF9-8BF8-15068D20C5AD}" type="presParOf" srcId="{0D082607-F93C-4E6D-B0AE-85211618210D}" destId="{92CDA5DA-0EF9-4B39-96BD-602F67B41F8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63DC2-354F-4718-A844-727CC51419DB}" type="doc">
      <dgm:prSet loTypeId="urn:microsoft.com/office/officeart/2011/layout/HexagonRadial" loCatId="cycle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1527970-BED9-4C9A-94CC-82524C19858F}">
      <dgm:prSet phldrT="[Text]" custT="1"/>
      <dgm:spPr/>
      <dgm:t>
        <a:bodyPr/>
        <a:lstStyle/>
        <a:p>
          <a:r>
            <a:rPr lang="en-US" sz="2400"/>
            <a:t>A strong culture of attending school</a:t>
          </a:r>
        </a:p>
      </dgm:t>
    </dgm:pt>
    <dgm:pt modelId="{180DDB4C-48FA-4E6D-BD05-59268BC19D77}" type="parTrans" cxnId="{CB078B54-D21F-419A-9CEC-EB3678B3AB69}">
      <dgm:prSet/>
      <dgm:spPr/>
      <dgm:t>
        <a:bodyPr/>
        <a:lstStyle/>
        <a:p>
          <a:endParaRPr lang="en-US"/>
        </a:p>
      </dgm:t>
    </dgm:pt>
    <dgm:pt modelId="{C8C31A85-57B0-41A4-A689-B60A272D5E5B}" type="sibTrans" cxnId="{CB078B54-D21F-419A-9CEC-EB3678B3AB69}">
      <dgm:prSet/>
      <dgm:spPr/>
      <dgm:t>
        <a:bodyPr/>
        <a:lstStyle/>
        <a:p>
          <a:endParaRPr lang="en-US"/>
        </a:p>
      </dgm:t>
    </dgm:pt>
    <dgm:pt modelId="{0EDCCBD7-E4BE-49A9-886C-D236802DD513}">
      <dgm:prSet phldrT="[Text]" custT="1"/>
      <dgm:spPr/>
      <dgm:t>
        <a:bodyPr/>
        <a:lstStyle/>
        <a:p>
          <a:r>
            <a:rPr lang="en-US" sz="1800"/>
            <a:t>1. Value of attendance </a:t>
          </a:r>
        </a:p>
      </dgm:t>
    </dgm:pt>
    <dgm:pt modelId="{2AA4CDB8-6037-4E87-978E-710278CCF87A}" type="parTrans" cxnId="{E1B47038-DEF3-4838-AEB8-21AD3777D684}">
      <dgm:prSet/>
      <dgm:spPr/>
      <dgm:t>
        <a:bodyPr/>
        <a:lstStyle/>
        <a:p>
          <a:endParaRPr lang="en-US"/>
        </a:p>
      </dgm:t>
    </dgm:pt>
    <dgm:pt modelId="{FCD6E72B-934C-4B18-9080-AB8BB1F44B02}" type="sibTrans" cxnId="{E1B47038-DEF3-4838-AEB8-21AD3777D684}">
      <dgm:prSet/>
      <dgm:spPr/>
      <dgm:t>
        <a:bodyPr/>
        <a:lstStyle/>
        <a:p>
          <a:endParaRPr lang="en-US"/>
        </a:p>
      </dgm:t>
    </dgm:pt>
    <dgm:pt modelId="{D5A664A7-0678-45E7-8E62-7AAB6C3DC766}">
      <dgm:prSet phldrT="[Text]" custT="1"/>
      <dgm:spPr/>
      <dgm:t>
        <a:bodyPr/>
        <a:lstStyle/>
        <a:p>
          <a:r>
            <a:rPr lang="en-US" sz="1800"/>
            <a:t>2. Partnerships</a:t>
          </a:r>
        </a:p>
      </dgm:t>
    </dgm:pt>
    <dgm:pt modelId="{2A94A0E9-275C-4AB9-9C4E-805309BB1884}" type="parTrans" cxnId="{C69CC3DF-D0D6-409D-8E9D-4152C7196ABA}">
      <dgm:prSet/>
      <dgm:spPr/>
      <dgm:t>
        <a:bodyPr/>
        <a:lstStyle/>
        <a:p>
          <a:endParaRPr lang="en-US"/>
        </a:p>
      </dgm:t>
    </dgm:pt>
    <dgm:pt modelId="{B67BA5EC-D0DF-42E0-87B8-2DA8D18520BA}" type="sibTrans" cxnId="{C69CC3DF-D0D6-409D-8E9D-4152C7196ABA}">
      <dgm:prSet/>
      <dgm:spPr/>
      <dgm:t>
        <a:bodyPr/>
        <a:lstStyle/>
        <a:p>
          <a:endParaRPr lang="en-US"/>
        </a:p>
      </dgm:t>
    </dgm:pt>
    <dgm:pt modelId="{1B163F7A-ED60-45DC-ABC5-64BF78695AE7}">
      <dgm:prSet phldrT="[Text]" custT="1"/>
      <dgm:spPr/>
      <dgm:t>
        <a:bodyPr/>
        <a:lstStyle/>
        <a:p>
          <a:r>
            <a:rPr lang="en-US" sz="1800"/>
            <a:t>3. Structure</a:t>
          </a:r>
        </a:p>
      </dgm:t>
    </dgm:pt>
    <dgm:pt modelId="{77ADB2ED-B9D1-4BB2-BCB2-31669FFA2DD3}" type="parTrans" cxnId="{23F5A1F4-B230-46FA-84C1-72F75327FF20}">
      <dgm:prSet/>
      <dgm:spPr/>
      <dgm:t>
        <a:bodyPr/>
        <a:lstStyle/>
        <a:p>
          <a:endParaRPr lang="en-US"/>
        </a:p>
      </dgm:t>
    </dgm:pt>
    <dgm:pt modelId="{3D808BA6-EAA9-46E9-A6B0-4EE2D14A0AD5}" type="sibTrans" cxnId="{23F5A1F4-B230-46FA-84C1-72F75327FF20}">
      <dgm:prSet/>
      <dgm:spPr/>
      <dgm:t>
        <a:bodyPr/>
        <a:lstStyle/>
        <a:p>
          <a:endParaRPr lang="en-US"/>
        </a:p>
      </dgm:t>
    </dgm:pt>
    <dgm:pt modelId="{869E8BA9-886D-4810-A717-747609ACF863}">
      <dgm:prSet phldrT="[Text]" custT="1"/>
      <dgm:spPr/>
      <dgm:t>
        <a:bodyPr/>
        <a:lstStyle/>
        <a:p>
          <a:r>
            <a:rPr lang="en-US" sz="1800"/>
            <a:t>4. Data and Systems</a:t>
          </a:r>
        </a:p>
      </dgm:t>
    </dgm:pt>
    <dgm:pt modelId="{81D4364B-664F-4F40-9BA6-9BE58443E1E7}" type="parTrans" cxnId="{BB1BD3C4-6AF0-4120-8C1D-EEDC69340713}">
      <dgm:prSet/>
      <dgm:spPr/>
      <dgm:t>
        <a:bodyPr/>
        <a:lstStyle/>
        <a:p>
          <a:endParaRPr lang="en-US"/>
        </a:p>
      </dgm:t>
    </dgm:pt>
    <dgm:pt modelId="{807DC30C-918A-4F72-BFA2-A526CA7D6E62}" type="sibTrans" cxnId="{BB1BD3C4-6AF0-4120-8C1D-EEDC69340713}">
      <dgm:prSet/>
      <dgm:spPr/>
      <dgm:t>
        <a:bodyPr/>
        <a:lstStyle/>
        <a:p>
          <a:endParaRPr lang="en-US"/>
        </a:p>
      </dgm:t>
    </dgm:pt>
    <dgm:pt modelId="{12B2A5C2-0F8D-4643-B4B5-C89FA0701BB7}">
      <dgm:prSet phldrT="[Text]" custT="1"/>
      <dgm:spPr/>
      <dgm:t>
        <a:bodyPr/>
        <a:lstStyle/>
        <a:p>
          <a:r>
            <a:rPr lang="en-US" sz="1800"/>
            <a:t>5. Effective Interventions</a:t>
          </a:r>
        </a:p>
      </dgm:t>
    </dgm:pt>
    <dgm:pt modelId="{2A71B9FF-3650-4C21-A380-30BBFBD2EAE9}" type="parTrans" cxnId="{2D45FF4E-BF3A-4681-9DDB-2ED295EBE3C3}">
      <dgm:prSet/>
      <dgm:spPr/>
      <dgm:t>
        <a:bodyPr/>
        <a:lstStyle/>
        <a:p>
          <a:endParaRPr lang="en-US"/>
        </a:p>
      </dgm:t>
    </dgm:pt>
    <dgm:pt modelId="{1DAD145F-E029-4CB5-B415-AEB0D4975CF7}" type="sibTrans" cxnId="{2D45FF4E-BF3A-4681-9DDB-2ED295EBE3C3}">
      <dgm:prSet/>
      <dgm:spPr/>
      <dgm:t>
        <a:bodyPr/>
        <a:lstStyle/>
        <a:p>
          <a:endParaRPr lang="en-US"/>
        </a:p>
      </dgm:t>
    </dgm:pt>
    <dgm:pt modelId="{BE968662-220A-44DF-83FF-DAC229C9F0F5}">
      <dgm:prSet phldrT="[Text]" custT="1"/>
      <dgm:spPr/>
      <dgm:t>
        <a:bodyPr/>
        <a:lstStyle/>
        <a:p>
          <a:r>
            <a:rPr lang="en-US" sz="1800"/>
            <a:t>6. Quality Assurance </a:t>
          </a:r>
        </a:p>
      </dgm:t>
    </dgm:pt>
    <dgm:pt modelId="{A2B6E32D-1C2E-4121-A79B-9C28AE3A46FC}" type="parTrans" cxnId="{58F19A05-B9FF-48D3-AD7C-E9B1FCC56AD9}">
      <dgm:prSet/>
      <dgm:spPr/>
      <dgm:t>
        <a:bodyPr/>
        <a:lstStyle/>
        <a:p>
          <a:endParaRPr lang="en-US"/>
        </a:p>
      </dgm:t>
    </dgm:pt>
    <dgm:pt modelId="{45F9D3B2-5C41-4563-B0A6-CC1CCD0B1452}" type="sibTrans" cxnId="{58F19A05-B9FF-48D3-AD7C-E9B1FCC56AD9}">
      <dgm:prSet/>
      <dgm:spPr/>
      <dgm:t>
        <a:bodyPr/>
        <a:lstStyle/>
        <a:p>
          <a:endParaRPr lang="en-US"/>
        </a:p>
      </dgm:t>
    </dgm:pt>
    <dgm:pt modelId="{0D082607-F93C-4E6D-B0AE-85211618210D}" type="pres">
      <dgm:prSet presAssocID="{18F63DC2-354F-4718-A844-727CC51419D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5E94CD1-94F0-498F-B12A-2E66AA801495}" type="pres">
      <dgm:prSet presAssocID="{71527970-BED9-4C9A-94CC-82524C19858F}" presName="Parent" presStyleLbl="node0" presStyleIdx="0" presStyleCnt="1">
        <dgm:presLayoutVars>
          <dgm:chMax val="6"/>
          <dgm:chPref val="6"/>
        </dgm:presLayoutVars>
      </dgm:prSet>
      <dgm:spPr/>
    </dgm:pt>
    <dgm:pt modelId="{AD4A3F4D-57B5-434C-8163-C976F535741F}" type="pres">
      <dgm:prSet presAssocID="{0EDCCBD7-E4BE-49A9-886C-D236802DD513}" presName="Accent1" presStyleCnt="0"/>
      <dgm:spPr/>
    </dgm:pt>
    <dgm:pt modelId="{457DD432-E4B7-44E9-8009-F80D7259186A}" type="pres">
      <dgm:prSet presAssocID="{0EDCCBD7-E4BE-49A9-886C-D236802DD513}" presName="Accent" presStyleLbl="bgShp" presStyleIdx="0" presStyleCnt="6"/>
      <dgm:spPr/>
    </dgm:pt>
    <dgm:pt modelId="{524AB9D4-30AC-4975-89D0-99A2000A34DE}" type="pres">
      <dgm:prSet presAssocID="{0EDCCBD7-E4BE-49A9-886C-D236802DD51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E4BBDB8-B3FC-45D8-8019-9E43E87950C6}" type="pres">
      <dgm:prSet presAssocID="{D5A664A7-0678-45E7-8E62-7AAB6C3DC766}" presName="Accent2" presStyleCnt="0"/>
      <dgm:spPr/>
    </dgm:pt>
    <dgm:pt modelId="{44474026-C4F0-4D08-8A3A-1C6A58D97881}" type="pres">
      <dgm:prSet presAssocID="{D5A664A7-0678-45E7-8E62-7AAB6C3DC766}" presName="Accent" presStyleLbl="bgShp" presStyleIdx="1" presStyleCnt="6"/>
      <dgm:spPr/>
    </dgm:pt>
    <dgm:pt modelId="{42A60426-6CCB-4541-972E-A88F2BB8F839}" type="pres">
      <dgm:prSet presAssocID="{D5A664A7-0678-45E7-8E62-7AAB6C3DC766}" presName="Child2" presStyleLbl="node1" presStyleIdx="1" presStyleCnt="6" custScaleX="117567">
        <dgm:presLayoutVars>
          <dgm:chMax val="0"/>
          <dgm:chPref val="0"/>
          <dgm:bulletEnabled val="1"/>
        </dgm:presLayoutVars>
      </dgm:prSet>
      <dgm:spPr/>
    </dgm:pt>
    <dgm:pt modelId="{2258B8F2-91EC-4081-AA59-6BF3509FA74C}" type="pres">
      <dgm:prSet presAssocID="{1B163F7A-ED60-45DC-ABC5-64BF78695AE7}" presName="Accent3" presStyleCnt="0"/>
      <dgm:spPr/>
    </dgm:pt>
    <dgm:pt modelId="{02DC4248-8C7C-44E1-9AC5-4F17C130E38E}" type="pres">
      <dgm:prSet presAssocID="{1B163F7A-ED60-45DC-ABC5-64BF78695AE7}" presName="Accent" presStyleLbl="bgShp" presStyleIdx="2" presStyleCnt="6"/>
      <dgm:spPr/>
    </dgm:pt>
    <dgm:pt modelId="{6B48518E-D6AE-4C2B-8B1F-8F2491EE139F}" type="pres">
      <dgm:prSet presAssocID="{1B163F7A-ED60-45DC-ABC5-64BF78695AE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AC2909C8-FC7D-489C-BEEE-96B8B9E4DAA2}" type="pres">
      <dgm:prSet presAssocID="{869E8BA9-886D-4810-A717-747609ACF863}" presName="Accent4" presStyleCnt="0"/>
      <dgm:spPr/>
    </dgm:pt>
    <dgm:pt modelId="{CB26755D-583F-4558-878D-16DC8394E323}" type="pres">
      <dgm:prSet presAssocID="{869E8BA9-886D-4810-A717-747609ACF863}" presName="Accent" presStyleLbl="bgShp" presStyleIdx="3" presStyleCnt="6"/>
      <dgm:spPr/>
    </dgm:pt>
    <dgm:pt modelId="{4AB26E10-EB55-4731-ABB5-160AA53C7EED}" type="pres">
      <dgm:prSet presAssocID="{869E8BA9-886D-4810-A717-747609ACF86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B46DEE8-DA9B-40DB-9BC3-C72F84023AFD}" type="pres">
      <dgm:prSet presAssocID="{12B2A5C2-0F8D-4643-B4B5-C89FA0701BB7}" presName="Accent5" presStyleCnt="0"/>
      <dgm:spPr/>
    </dgm:pt>
    <dgm:pt modelId="{6B6B08B7-5269-4845-8DE3-BB380BFCA3E5}" type="pres">
      <dgm:prSet presAssocID="{12B2A5C2-0F8D-4643-B4B5-C89FA0701BB7}" presName="Accent" presStyleLbl="bgShp" presStyleIdx="4" presStyleCnt="6"/>
      <dgm:spPr/>
    </dgm:pt>
    <dgm:pt modelId="{0F17BF7F-CB3F-4F4C-A4E9-C2C19AE89F1E}" type="pres">
      <dgm:prSet presAssocID="{12B2A5C2-0F8D-4643-B4B5-C89FA0701BB7}" presName="Child5" presStyleLbl="node1" presStyleIdx="4" presStyleCnt="6" custScaleX="114439" custLinFactNeighborX="-10747">
        <dgm:presLayoutVars>
          <dgm:chMax val="0"/>
          <dgm:chPref val="0"/>
          <dgm:bulletEnabled val="1"/>
        </dgm:presLayoutVars>
      </dgm:prSet>
      <dgm:spPr/>
    </dgm:pt>
    <dgm:pt modelId="{8EB11C61-649A-441D-A415-3C59835A06AF}" type="pres">
      <dgm:prSet presAssocID="{BE968662-220A-44DF-83FF-DAC229C9F0F5}" presName="Accent6" presStyleCnt="0"/>
      <dgm:spPr/>
    </dgm:pt>
    <dgm:pt modelId="{327DC35A-D5F1-410D-A9EF-6E6A5D1A0D4D}" type="pres">
      <dgm:prSet presAssocID="{BE968662-220A-44DF-83FF-DAC229C9F0F5}" presName="Accent" presStyleLbl="bgShp" presStyleIdx="5" presStyleCnt="6"/>
      <dgm:spPr/>
    </dgm:pt>
    <dgm:pt modelId="{92CDA5DA-0EF9-4B39-96BD-602F67B41F88}" type="pres">
      <dgm:prSet presAssocID="{BE968662-220A-44DF-83FF-DAC229C9F0F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8F19A05-B9FF-48D3-AD7C-E9B1FCC56AD9}" srcId="{71527970-BED9-4C9A-94CC-82524C19858F}" destId="{BE968662-220A-44DF-83FF-DAC229C9F0F5}" srcOrd="5" destOrd="0" parTransId="{A2B6E32D-1C2E-4121-A79B-9C28AE3A46FC}" sibTransId="{45F9D3B2-5C41-4563-B0A6-CC1CCD0B1452}"/>
    <dgm:cxn modelId="{76C07A2C-0879-4E2D-BE22-A5829AEF1332}" type="presOf" srcId="{869E8BA9-886D-4810-A717-747609ACF863}" destId="{4AB26E10-EB55-4731-ABB5-160AA53C7EED}" srcOrd="0" destOrd="0" presId="urn:microsoft.com/office/officeart/2011/layout/HexagonRadial"/>
    <dgm:cxn modelId="{2E047434-8619-4FE6-84F2-FED41F017B7F}" type="presOf" srcId="{1B163F7A-ED60-45DC-ABC5-64BF78695AE7}" destId="{6B48518E-D6AE-4C2B-8B1F-8F2491EE139F}" srcOrd="0" destOrd="0" presId="urn:microsoft.com/office/officeart/2011/layout/HexagonRadial"/>
    <dgm:cxn modelId="{E1B47038-DEF3-4838-AEB8-21AD3777D684}" srcId="{71527970-BED9-4C9A-94CC-82524C19858F}" destId="{0EDCCBD7-E4BE-49A9-886C-D236802DD513}" srcOrd="0" destOrd="0" parTransId="{2AA4CDB8-6037-4E87-978E-710278CCF87A}" sibTransId="{FCD6E72B-934C-4B18-9080-AB8BB1F44B02}"/>
    <dgm:cxn modelId="{11504E67-677D-4290-80EF-904F5BBC0679}" type="presOf" srcId="{BE968662-220A-44DF-83FF-DAC229C9F0F5}" destId="{92CDA5DA-0EF9-4B39-96BD-602F67B41F88}" srcOrd="0" destOrd="0" presId="urn:microsoft.com/office/officeart/2011/layout/HexagonRadial"/>
    <dgm:cxn modelId="{A7603548-2DED-40C8-92B1-E4BC58E0BD0D}" type="presOf" srcId="{71527970-BED9-4C9A-94CC-82524C19858F}" destId="{55E94CD1-94F0-498F-B12A-2E66AA801495}" srcOrd="0" destOrd="0" presId="urn:microsoft.com/office/officeart/2011/layout/HexagonRadial"/>
    <dgm:cxn modelId="{2D45FF4E-BF3A-4681-9DDB-2ED295EBE3C3}" srcId="{71527970-BED9-4C9A-94CC-82524C19858F}" destId="{12B2A5C2-0F8D-4643-B4B5-C89FA0701BB7}" srcOrd="4" destOrd="0" parTransId="{2A71B9FF-3650-4C21-A380-30BBFBD2EAE9}" sibTransId="{1DAD145F-E029-4CB5-B415-AEB0D4975CF7}"/>
    <dgm:cxn modelId="{CB078B54-D21F-419A-9CEC-EB3678B3AB69}" srcId="{18F63DC2-354F-4718-A844-727CC51419DB}" destId="{71527970-BED9-4C9A-94CC-82524C19858F}" srcOrd="0" destOrd="0" parTransId="{180DDB4C-48FA-4E6D-BD05-59268BC19D77}" sibTransId="{C8C31A85-57B0-41A4-A689-B60A272D5E5B}"/>
    <dgm:cxn modelId="{3009797E-E59E-402B-A7F4-110659B272D8}" type="presOf" srcId="{18F63DC2-354F-4718-A844-727CC51419DB}" destId="{0D082607-F93C-4E6D-B0AE-85211618210D}" srcOrd="0" destOrd="0" presId="urn:microsoft.com/office/officeart/2011/layout/HexagonRadial"/>
    <dgm:cxn modelId="{C4702F80-8C21-4A31-B51F-9B30F6CADD9D}" type="presOf" srcId="{D5A664A7-0678-45E7-8E62-7AAB6C3DC766}" destId="{42A60426-6CCB-4541-972E-A88F2BB8F839}" srcOrd="0" destOrd="0" presId="urn:microsoft.com/office/officeart/2011/layout/HexagonRadial"/>
    <dgm:cxn modelId="{9E5FD5AC-4F2A-4C8D-B4A7-0A5B389442D6}" type="presOf" srcId="{0EDCCBD7-E4BE-49A9-886C-D236802DD513}" destId="{524AB9D4-30AC-4975-89D0-99A2000A34DE}" srcOrd="0" destOrd="0" presId="urn:microsoft.com/office/officeart/2011/layout/HexagonRadial"/>
    <dgm:cxn modelId="{88ED1CBC-AABA-4204-8639-E527400ED2B4}" type="presOf" srcId="{12B2A5C2-0F8D-4643-B4B5-C89FA0701BB7}" destId="{0F17BF7F-CB3F-4F4C-A4E9-C2C19AE89F1E}" srcOrd="0" destOrd="0" presId="urn:microsoft.com/office/officeart/2011/layout/HexagonRadial"/>
    <dgm:cxn modelId="{BB1BD3C4-6AF0-4120-8C1D-EEDC69340713}" srcId="{71527970-BED9-4C9A-94CC-82524C19858F}" destId="{869E8BA9-886D-4810-A717-747609ACF863}" srcOrd="3" destOrd="0" parTransId="{81D4364B-664F-4F40-9BA6-9BE58443E1E7}" sibTransId="{807DC30C-918A-4F72-BFA2-A526CA7D6E62}"/>
    <dgm:cxn modelId="{C69CC3DF-D0D6-409D-8E9D-4152C7196ABA}" srcId="{71527970-BED9-4C9A-94CC-82524C19858F}" destId="{D5A664A7-0678-45E7-8E62-7AAB6C3DC766}" srcOrd="1" destOrd="0" parTransId="{2A94A0E9-275C-4AB9-9C4E-805309BB1884}" sibTransId="{B67BA5EC-D0DF-42E0-87B8-2DA8D18520BA}"/>
    <dgm:cxn modelId="{23F5A1F4-B230-46FA-84C1-72F75327FF20}" srcId="{71527970-BED9-4C9A-94CC-82524C19858F}" destId="{1B163F7A-ED60-45DC-ABC5-64BF78695AE7}" srcOrd="2" destOrd="0" parTransId="{77ADB2ED-B9D1-4BB2-BCB2-31669FFA2DD3}" sibTransId="{3D808BA6-EAA9-46E9-A6B0-4EE2D14A0AD5}"/>
    <dgm:cxn modelId="{E1BE2D60-E74F-4F22-AE9E-2425656A2D82}" type="presParOf" srcId="{0D082607-F93C-4E6D-B0AE-85211618210D}" destId="{55E94CD1-94F0-498F-B12A-2E66AA801495}" srcOrd="0" destOrd="0" presId="urn:microsoft.com/office/officeart/2011/layout/HexagonRadial"/>
    <dgm:cxn modelId="{AA115787-CCDA-4594-BCA3-750EB602C870}" type="presParOf" srcId="{0D082607-F93C-4E6D-B0AE-85211618210D}" destId="{AD4A3F4D-57B5-434C-8163-C976F535741F}" srcOrd="1" destOrd="0" presId="urn:microsoft.com/office/officeart/2011/layout/HexagonRadial"/>
    <dgm:cxn modelId="{B5A7E69F-1495-4A86-865E-5E15A83BC6A0}" type="presParOf" srcId="{AD4A3F4D-57B5-434C-8163-C976F535741F}" destId="{457DD432-E4B7-44E9-8009-F80D7259186A}" srcOrd="0" destOrd="0" presId="urn:microsoft.com/office/officeart/2011/layout/HexagonRadial"/>
    <dgm:cxn modelId="{2BDB3401-CC42-4160-AA91-F24C560ED000}" type="presParOf" srcId="{0D082607-F93C-4E6D-B0AE-85211618210D}" destId="{524AB9D4-30AC-4975-89D0-99A2000A34DE}" srcOrd="2" destOrd="0" presId="urn:microsoft.com/office/officeart/2011/layout/HexagonRadial"/>
    <dgm:cxn modelId="{57735B9C-2FAA-44D9-B350-B826A96B281D}" type="presParOf" srcId="{0D082607-F93C-4E6D-B0AE-85211618210D}" destId="{1E4BBDB8-B3FC-45D8-8019-9E43E87950C6}" srcOrd="3" destOrd="0" presId="urn:microsoft.com/office/officeart/2011/layout/HexagonRadial"/>
    <dgm:cxn modelId="{AF1CAD3D-C2A2-4E5F-926C-6D0D1F495E47}" type="presParOf" srcId="{1E4BBDB8-B3FC-45D8-8019-9E43E87950C6}" destId="{44474026-C4F0-4D08-8A3A-1C6A58D97881}" srcOrd="0" destOrd="0" presId="urn:microsoft.com/office/officeart/2011/layout/HexagonRadial"/>
    <dgm:cxn modelId="{EAD41487-3D5F-424D-9FC4-4CF361364A56}" type="presParOf" srcId="{0D082607-F93C-4E6D-B0AE-85211618210D}" destId="{42A60426-6CCB-4541-972E-A88F2BB8F839}" srcOrd="4" destOrd="0" presId="urn:microsoft.com/office/officeart/2011/layout/HexagonRadial"/>
    <dgm:cxn modelId="{A3F3CDCB-4AF9-45FF-94A0-7F516D6131E0}" type="presParOf" srcId="{0D082607-F93C-4E6D-B0AE-85211618210D}" destId="{2258B8F2-91EC-4081-AA59-6BF3509FA74C}" srcOrd="5" destOrd="0" presId="urn:microsoft.com/office/officeart/2011/layout/HexagonRadial"/>
    <dgm:cxn modelId="{F7C8D283-1837-4193-9583-7D8740FEC0EC}" type="presParOf" srcId="{2258B8F2-91EC-4081-AA59-6BF3509FA74C}" destId="{02DC4248-8C7C-44E1-9AC5-4F17C130E38E}" srcOrd="0" destOrd="0" presId="urn:microsoft.com/office/officeart/2011/layout/HexagonRadial"/>
    <dgm:cxn modelId="{C96405F9-9761-4AE6-8C4A-F2D5B0887C79}" type="presParOf" srcId="{0D082607-F93C-4E6D-B0AE-85211618210D}" destId="{6B48518E-D6AE-4C2B-8B1F-8F2491EE139F}" srcOrd="6" destOrd="0" presId="urn:microsoft.com/office/officeart/2011/layout/HexagonRadial"/>
    <dgm:cxn modelId="{57F07075-801A-41E1-9BD9-E0E4344CD359}" type="presParOf" srcId="{0D082607-F93C-4E6D-B0AE-85211618210D}" destId="{AC2909C8-FC7D-489C-BEEE-96B8B9E4DAA2}" srcOrd="7" destOrd="0" presId="urn:microsoft.com/office/officeart/2011/layout/HexagonRadial"/>
    <dgm:cxn modelId="{B5BAAD5F-6B57-4D58-B814-D74C49EE113C}" type="presParOf" srcId="{AC2909C8-FC7D-489C-BEEE-96B8B9E4DAA2}" destId="{CB26755D-583F-4558-878D-16DC8394E323}" srcOrd="0" destOrd="0" presId="urn:microsoft.com/office/officeart/2011/layout/HexagonRadial"/>
    <dgm:cxn modelId="{4624611B-84D6-4329-B9E1-A9F691732D84}" type="presParOf" srcId="{0D082607-F93C-4E6D-B0AE-85211618210D}" destId="{4AB26E10-EB55-4731-ABB5-160AA53C7EED}" srcOrd="8" destOrd="0" presId="urn:microsoft.com/office/officeart/2011/layout/HexagonRadial"/>
    <dgm:cxn modelId="{9889170A-4B83-47CB-B851-E4A6867F21B4}" type="presParOf" srcId="{0D082607-F93C-4E6D-B0AE-85211618210D}" destId="{1B46DEE8-DA9B-40DB-9BC3-C72F84023AFD}" srcOrd="9" destOrd="0" presId="urn:microsoft.com/office/officeart/2011/layout/HexagonRadial"/>
    <dgm:cxn modelId="{E7E76270-178E-48C9-90EB-55BD52242BC2}" type="presParOf" srcId="{1B46DEE8-DA9B-40DB-9BC3-C72F84023AFD}" destId="{6B6B08B7-5269-4845-8DE3-BB380BFCA3E5}" srcOrd="0" destOrd="0" presId="urn:microsoft.com/office/officeart/2011/layout/HexagonRadial"/>
    <dgm:cxn modelId="{4F03FFBD-44EB-47CF-8730-77527C167169}" type="presParOf" srcId="{0D082607-F93C-4E6D-B0AE-85211618210D}" destId="{0F17BF7F-CB3F-4F4C-A4E9-C2C19AE89F1E}" srcOrd="10" destOrd="0" presId="urn:microsoft.com/office/officeart/2011/layout/HexagonRadial"/>
    <dgm:cxn modelId="{783817FA-C4D2-4370-8F5F-E3752B796551}" type="presParOf" srcId="{0D082607-F93C-4E6D-B0AE-85211618210D}" destId="{8EB11C61-649A-441D-A415-3C59835A06AF}" srcOrd="11" destOrd="0" presId="urn:microsoft.com/office/officeart/2011/layout/HexagonRadial"/>
    <dgm:cxn modelId="{8BD9861E-15FD-4C57-8AF3-739695E538C7}" type="presParOf" srcId="{8EB11C61-649A-441D-A415-3C59835A06AF}" destId="{327DC35A-D5F1-410D-A9EF-6E6A5D1A0D4D}" srcOrd="0" destOrd="0" presId="urn:microsoft.com/office/officeart/2011/layout/HexagonRadial"/>
    <dgm:cxn modelId="{5899E509-5954-4FF9-8BF8-15068D20C5AD}" type="presParOf" srcId="{0D082607-F93C-4E6D-B0AE-85211618210D}" destId="{92CDA5DA-0EF9-4B39-96BD-602F67B41F8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94CD1-94F0-498F-B12A-2E66AA801495}">
      <dsp:nvSpPr>
        <dsp:cNvPr id="0" name=""/>
        <dsp:cNvSpPr/>
      </dsp:nvSpPr>
      <dsp:spPr>
        <a:xfrm>
          <a:off x="4680807" y="1633663"/>
          <a:ext cx="2076456" cy="17962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strong culture of attending school</a:t>
          </a:r>
        </a:p>
      </dsp:txBody>
      <dsp:txXfrm>
        <a:off x="5024905" y="1931322"/>
        <a:ext cx="1388260" cy="1200901"/>
      </dsp:txXfrm>
    </dsp:sp>
    <dsp:sp modelId="{44474026-C4F0-4D08-8A3A-1C6A58D97881}">
      <dsp:nvSpPr>
        <dsp:cNvPr id="0" name=""/>
        <dsp:cNvSpPr/>
      </dsp:nvSpPr>
      <dsp:spPr>
        <a:xfrm>
          <a:off x="5981068" y="774293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AB9D4-30AC-4975-89D0-99A2000A34DE}">
      <dsp:nvSpPr>
        <dsp:cNvPr id="0" name=""/>
        <dsp:cNvSpPr/>
      </dsp:nvSpPr>
      <dsp:spPr>
        <a:xfrm>
          <a:off x="4872079" y="0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 Value of attendance </a:t>
          </a:r>
        </a:p>
      </dsp:txBody>
      <dsp:txXfrm>
        <a:off x="5154077" y="243962"/>
        <a:ext cx="1137645" cy="984195"/>
      </dsp:txXfrm>
    </dsp:sp>
    <dsp:sp modelId="{02DC4248-8C7C-44E1-9AC5-4F17C130E38E}">
      <dsp:nvSpPr>
        <dsp:cNvPr id="0" name=""/>
        <dsp:cNvSpPr/>
      </dsp:nvSpPr>
      <dsp:spPr>
        <a:xfrm>
          <a:off x="6895405" y="2036255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60426-6CCB-4541-972E-A88F2BB8F839}">
      <dsp:nvSpPr>
        <dsp:cNvPr id="0" name=""/>
        <dsp:cNvSpPr/>
      </dsp:nvSpPr>
      <dsp:spPr>
        <a:xfrm>
          <a:off x="6283218" y="905452"/>
          <a:ext cx="2000569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2. Partnerships</a:t>
          </a:r>
        </a:p>
      </dsp:txBody>
      <dsp:txXfrm>
        <a:off x="6590127" y="1131291"/>
        <a:ext cx="1386751" cy="1020441"/>
      </dsp:txXfrm>
    </dsp:sp>
    <dsp:sp modelId="{CB26755D-583F-4558-878D-16DC8394E323}">
      <dsp:nvSpPr>
        <dsp:cNvPr id="0" name=""/>
        <dsp:cNvSpPr/>
      </dsp:nvSpPr>
      <dsp:spPr>
        <a:xfrm>
          <a:off x="6260248" y="3460773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518E-D6AE-4C2B-8B1F-8F2491EE139F}">
      <dsp:nvSpPr>
        <dsp:cNvPr id="0" name=""/>
        <dsp:cNvSpPr/>
      </dsp:nvSpPr>
      <dsp:spPr>
        <a:xfrm>
          <a:off x="6432682" y="2685466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3. Structure</a:t>
          </a:r>
        </a:p>
      </dsp:txBody>
      <dsp:txXfrm>
        <a:off x="6714680" y="2929428"/>
        <a:ext cx="1137645" cy="984195"/>
      </dsp:txXfrm>
    </dsp:sp>
    <dsp:sp modelId="{6B6B08B7-5269-4845-8DE3-BB380BFCA3E5}">
      <dsp:nvSpPr>
        <dsp:cNvPr id="0" name=""/>
        <dsp:cNvSpPr/>
      </dsp:nvSpPr>
      <dsp:spPr>
        <a:xfrm>
          <a:off x="4684671" y="3608643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26E10-EB55-4731-ABB5-160AA53C7EED}">
      <dsp:nvSpPr>
        <dsp:cNvPr id="0" name=""/>
        <dsp:cNvSpPr/>
      </dsp:nvSpPr>
      <dsp:spPr>
        <a:xfrm>
          <a:off x="4872079" y="3591932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4. Data and Systems</a:t>
          </a:r>
        </a:p>
      </dsp:txBody>
      <dsp:txXfrm>
        <a:off x="5154077" y="3835894"/>
        <a:ext cx="1137645" cy="984195"/>
      </dsp:txXfrm>
    </dsp:sp>
    <dsp:sp modelId="{327DC35A-D5F1-410D-A9EF-6E6A5D1A0D4D}">
      <dsp:nvSpPr>
        <dsp:cNvPr id="0" name=""/>
        <dsp:cNvSpPr/>
      </dsp:nvSpPr>
      <dsp:spPr>
        <a:xfrm>
          <a:off x="3755361" y="2347188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BF7F-CB3F-4F4C-A4E9-C2C19AE89F1E}">
      <dsp:nvSpPr>
        <dsp:cNvPr id="0" name=""/>
        <dsp:cNvSpPr/>
      </dsp:nvSpPr>
      <dsp:spPr>
        <a:xfrm>
          <a:off x="2998505" y="2686479"/>
          <a:ext cx="19473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5. Effective Interventions</a:t>
          </a:r>
        </a:p>
      </dsp:txBody>
      <dsp:txXfrm>
        <a:off x="3300978" y="2915138"/>
        <a:ext cx="1342395" cy="1014801"/>
      </dsp:txXfrm>
    </dsp:sp>
    <dsp:sp modelId="{92CDA5DA-0EF9-4B39-96BD-602F67B41F88}">
      <dsp:nvSpPr>
        <dsp:cNvPr id="0" name=""/>
        <dsp:cNvSpPr/>
      </dsp:nvSpPr>
      <dsp:spPr>
        <a:xfrm>
          <a:off x="3304231" y="903426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6. Quality Assurance </a:t>
          </a:r>
        </a:p>
      </dsp:txBody>
      <dsp:txXfrm>
        <a:off x="3586229" y="1147388"/>
        <a:ext cx="1137645" cy="984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94CD1-94F0-498F-B12A-2E66AA801495}">
      <dsp:nvSpPr>
        <dsp:cNvPr id="0" name=""/>
        <dsp:cNvSpPr/>
      </dsp:nvSpPr>
      <dsp:spPr>
        <a:xfrm>
          <a:off x="4680807" y="1633663"/>
          <a:ext cx="2076456" cy="17962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strong culture of attending school</a:t>
          </a:r>
        </a:p>
      </dsp:txBody>
      <dsp:txXfrm>
        <a:off x="5024905" y="1931322"/>
        <a:ext cx="1388260" cy="1200901"/>
      </dsp:txXfrm>
    </dsp:sp>
    <dsp:sp modelId="{44474026-C4F0-4D08-8A3A-1C6A58D97881}">
      <dsp:nvSpPr>
        <dsp:cNvPr id="0" name=""/>
        <dsp:cNvSpPr/>
      </dsp:nvSpPr>
      <dsp:spPr>
        <a:xfrm>
          <a:off x="5981068" y="774293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AB9D4-30AC-4975-89D0-99A2000A34DE}">
      <dsp:nvSpPr>
        <dsp:cNvPr id="0" name=""/>
        <dsp:cNvSpPr/>
      </dsp:nvSpPr>
      <dsp:spPr>
        <a:xfrm>
          <a:off x="4872079" y="0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1. Value of attendance </a:t>
          </a:r>
        </a:p>
      </dsp:txBody>
      <dsp:txXfrm>
        <a:off x="5154077" y="243962"/>
        <a:ext cx="1137645" cy="984195"/>
      </dsp:txXfrm>
    </dsp:sp>
    <dsp:sp modelId="{02DC4248-8C7C-44E1-9AC5-4F17C130E38E}">
      <dsp:nvSpPr>
        <dsp:cNvPr id="0" name=""/>
        <dsp:cNvSpPr/>
      </dsp:nvSpPr>
      <dsp:spPr>
        <a:xfrm>
          <a:off x="6895405" y="2036255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60426-6CCB-4541-972E-A88F2BB8F839}">
      <dsp:nvSpPr>
        <dsp:cNvPr id="0" name=""/>
        <dsp:cNvSpPr/>
      </dsp:nvSpPr>
      <dsp:spPr>
        <a:xfrm>
          <a:off x="6283218" y="905452"/>
          <a:ext cx="2000569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2. Partnerships</a:t>
          </a:r>
        </a:p>
      </dsp:txBody>
      <dsp:txXfrm>
        <a:off x="6590127" y="1131291"/>
        <a:ext cx="1386751" cy="1020441"/>
      </dsp:txXfrm>
    </dsp:sp>
    <dsp:sp modelId="{CB26755D-583F-4558-878D-16DC8394E323}">
      <dsp:nvSpPr>
        <dsp:cNvPr id="0" name=""/>
        <dsp:cNvSpPr/>
      </dsp:nvSpPr>
      <dsp:spPr>
        <a:xfrm>
          <a:off x="6260248" y="3460773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518E-D6AE-4C2B-8B1F-8F2491EE139F}">
      <dsp:nvSpPr>
        <dsp:cNvPr id="0" name=""/>
        <dsp:cNvSpPr/>
      </dsp:nvSpPr>
      <dsp:spPr>
        <a:xfrm>
          <a:off x="6432682" y="2685466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3. Structure</a:t>
          </a:r>
        </a:p>
      </dsp:txBody>
      <dsp:txXfrm>
        <a:off x="6714680" y="2929428"/>
        <a:ext cx="1137645" cy="984195"/>
      </dsp:txXfrm>
    </dsp:sp>
    <dsp:sp modelId="{6B6B08B7-5269-4845-8DE3-BB380BFCA3E5}">
      <dsp:nvSpPr>
        <dsp:cNvPr id="0" name=""/>
        <dsp:cNvSpPr/>
      </dsp:nvSpPr>
      <dsp:spPr>
        <a:xfrm>
          <a:off x="4684671" y="3608643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26E10-EB55-4731-ABB5-160AA53C7EED}">
      <dsp:nvSpPr>
        <dsp:cNvPr id="0" name=""/>
        <dsp:cNvSpPr/>
      </dsp:nvSpPr>
      <dsp:spPr>
        <a:xfrm>
          <a:off x="4872079" y="3591932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4. Data and Systems</a:t>
          </a:r>
        </a:p>
      </dsp:txBody>
      <dsp:txXfrm>
        <a:off x="5154077" y="3835894"/>
        <a:ext cx="1137645" cy="984195"/>
      </dsp:txXfrm>
    </dsp:sp>
    <dsp:sp modelId="{327DC35A-D5F1-410D-A9EF-6E6A5D1A0D4D}">
      <dsp:nvSpPr>
        <dsp:cNvPr id="0" name=""/>
        <dsp:cNvSpPr/>
      </dsp:nvSpPr>
      <dsp:spPr>
        <a:xfrm>
          <a:off x="3755361" y="2347188"/>
          <a:ext cx="783441" cy="675038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7BF7F-CB3F-4F4C-A4E9-C2C19AE89F1E}">
      <dsp:nvSpPr>
        <dsp:cNvPr id="0" name=""/>
        <dsp:cNvSpPr/>
      </dsp:nvSpPr>
      <dsp:spPr>
        <a:xfrm>
          <a:off x="2998505" y="2686479"/>
          <a:ext cx="19473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5. Effective Interventions</a:t>
          </a:r>
        </a:p>
      </dsp:txBody>
      <dsp:txXfrm>
        <a:off x="3300978" y="2915138"/>
        <a:ext cx="1342395" cy="1014801"/>
      </dsp:txXfrm>
    </dsp:sp>
    <dsp:sp modelId="{92CDA5DA-0EF9-4B39-96BD-602F67B41F88}">
      <dsp:nvSpPr>
        <dsp:cNvPr id="0" name=""/>
        <dsp:cNvSpPr/>
      </dsp:nvSpPr>
      <dsp:spPr>
        <a:xfrm>
          <a:off x="3304231" y="903426"/>
          <a:ext cx="1701641" cy="14721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6. Quality Assurance </a:t>
          </a:r>
        </a:p>
      </dsp:txBody>
      <dsp:txXfrm>
        <a:off x="3586229" y="1147388"/>
        <a:ext cx="1137645" cy="984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8809D-4FD7-47E5-AE15-C27BE6041939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1685-2F9B-4657-8A46-8317D1470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0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56359-9526-0F18-2C9C-F17C3B98E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44EA9-5C96-E62D-3BB1-5049BD458D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11680-F505-09CC-30B4-0F0733D5D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9982A-F203-9432-2E42-DB723AF265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10FC-65F1-4351-8D66-38B589C8AF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5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100BD-8FC6-00F5-2EAE-D643B2B5B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55D729-60BD-31BC-DE16-916944D50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D21441-BBEF-4B32-1F3D-0EA8899F0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5D4F1-6D54-8BA7-9D33-6F65210CA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10FC-65F1-4351-8D66-38B589C8AF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34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ECEA43-7E14-C32A-8FD9-E3AF9B5D6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575A5-5D69-0427-B9FB-46BF68CD39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F3A77-2B8C-43A7-6889-2FC279574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0E4DD-335B-9E40-453D-456F9CD62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10FC-65F1-4351-8D66-38B589C8AF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09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551AF-EFF6-ADDE-8A76-EB5CC9778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08B26B-D90A-CADB-5C6B-489EBE0995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9FFCC7-CCAE-64F6-2C77-5D795DDEFC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167EB-7169-0981-4CAD-E6FE0BE69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10FC-65F1-4351-8D66-38B589C8AF0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3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96678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6341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66907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968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25814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56840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1075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613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46384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7172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01639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11451-8572-4C65-A28A-ED9A29697342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9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liss 2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liss 2 Bol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liss 2 Bol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liss 2 Bol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liss 2 Bol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liss 2 Bol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ytonmanorhighschool.co.uk/download/expectations-and-housekeeping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raytonmanorhighschool.co.uk/school-resources.php" TargetMode="External"/><Relationship Id="rId4" Type="http://schemas.openxmlformats.org/officeDocument/2006/relationships/hyperlink" Target="mailto:attendancehub@draytonmanorhighschool.co.uk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F1B96-D409-A262-2620-0EE44759D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3C80-DE0C-1C45-AF23-2146A59C4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12890"/>
            <a:ext cx="10363200" cy="2368274"/>
          </a:xfrm>
          <a:gradFill>
            <a:gsLst>
              <a:gs pos="0">
                <a:srgbClr val="6F1973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800">
                <a:latin typeface="Bliss 2 Medium"/>
              </a:rPr>
              <a:t>Attendance Hub</a:t>
            </a:r>
            <a:br>
              <a:rPr lang="en-GB" sz="4800">
                <a:latin typeface="Bliss 2 Medium" panose="02000506030000020004" pitchFamily="50" charset="0"/>
              </a:rPr>
            </a:br>
            <a:r>
              <a:rPr lang="en-GB" sz="4800">
                <a:latin typeface="Bliss 2 Medium"/>
              </a:rPr>
              <a:t>Module 5</a:t>
            </a:r>
            <a:br>
              <a:rPr lang="en-GB" sz="4800">
                <a:latin typeface="Bliss 2 Medium" panose="02000506030000020004" pitchFamily="50" charset="0"/>
              </a:rPr>
            </a:br>
            <a:r>
              <a:rPr lang="en-GB" sz="4800">
                <a:latin typeface="Bliss 2 Medium"/>
              </a:rPr>
              <a:t>23 January 2025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A8B533D3-A0F6-530C-F60B-A6DF612CD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977" y="332656"/>
            <a:ext cx="4608045" cy="17726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1045AD-8981-4760-C30C-47484B1F6DBF}"/>
              </a:ext>
            </a:extLst>
          </p:cNvPr>
          <p:cNvSpPr/>
          <p:nvPr/>
        </p:nvSpPr>
        <p:spPr>
          <a:xfrm>
            <a:off x="1545100" y="4925334"/>
            <a:ext cx="9101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Bliss 2 Bold" panose="02000506030000020004" pitchFamily="50" charset="0"/>
                <a:ea typeface="+mn-ea"/>
                <a:cs typeface="+mn-cs"/>
              </a:rPr>
              <a:t>'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F6368"/>
                </a:solidFill>
                <a:effectLst/>
                <a:uLnTx/>
                <a:uFillTx/>
                <a:latin typeface="Bliss 2 Bold" panose="02000506030000020004" pitchFamily="50" charset="0"/>
                <a:ea typeface="+mn-ea"/>
                <a:cs typeface="+mn-cs"/>
              </a:rPr>
              <a:t>NEC ASPERA TERRENT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Bliss 2 Bold" panose="02000506030000020004" pitchFamily="50" charset="0"/>
                <a:ea typeface="+mn-ea"/>
                <a:cs typeface="+mn-cs"/>
              </a:rPr>
              <a:t>'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4D5156"/>
                </a:solidFill>
                <a:effectLst/>
                <a:uLnTx/>
                <a:uFillTx/>
                <a:latin typeface="Bliss 2 ExtraLight" panose="02000506030000020004" pitchFamily="50" charset="0"/>
                <a:ea typeface="+mn-ea"/>
                <a:cs typeface="+mn-cs"/>
              </a:rPr>
              <a:t>'hardships do not deter us'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2 ExtraLight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0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30FC-FE75-2AE1-796B-643E6E295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Reviewing the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2BFA-17D6-2561-58F8-C79A81714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analysis showed that</a:t>
            </a:r>
          </a:p>
          <a:p>
            <a:pPr lvl="1"/>
            <a:r>
              <a:rPr lang="en-GB" dirty="0"/>
              <a:t>Our year 7 cohort 2023 – 32 tier 1 letters sent </a:t>
            </a:r>
          </a:p>
          <a:p>
            <a:pPr lvl="1"/>
            <a:r>
              <a:rPr lang="en-GB" dirty="0"/>
              <a:t>17 tier 2</a:t>
            </a:r>
          </a:p>
          <a:p>
            <a:pPr lvl="1"/>
            <a:r>
              <a:rPr lang="en-GB" dirty="0"/>
              <a:t>8 on formal contracts </a:t>
            </a:r>
          </a:p>
          <a:p>
            <a:pPr lvl="1"/>
            <a:r>
              <a:rPr lang="en-GB" dirty="0"/>
              <a:t>1 failure</a:t>
            </a:r>
          </a:p>
        </p:txBody>
      </p:sp>
    </p:spTree>
    <p:extLst>
      <p:ext uri="{BB962C8B-B14F-4D97-AF65-F5344CB8AC3E}">
        <p14:creationId xmlns:p14="http://schemas.microsoft.com/office/powerpoint/2010/main" val="201154974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481A-3491-456E-EFFF-51941DBDE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Breaking Down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422A-2CFE-2D8A-9D9E-79481DA48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46960"/>
            <a:ext cx="10972800" cy="3779204"/>
          </a:xfrm>
        </p:spPr>
        <p:txBody>
          <a:bodyPr/>
          <a:lstStyle/>
          <a:p>
            <a:r>
              <a:rPr lang="en-GB" dirty="0"/>
              <a:t>Weekly attendance bulletin to SLT and Heads of Year</a:t>
            </a:r>
          </a:p>
          <a:p>
            <a:r>
              <a:rPr lang="en-GB" dirty="0"/>
              <a:t>Bulletin contains </a:t>
            </a:r>
            <a:r>
              <a:rPr lang="en-GB" i="1" dirty="0"/>
              <a:t>attendance grid</a:t>
            </a:r>
          </a:p>
          <a:p>
            <a:r>
              <a:rPr lang="en-GB" dirty="0"/>
              <a:t>Breaking down the reasons for absence so all actions are informed </a:t>
            </a:r>
          </a:p>
          <a:p>
            <a:pPr lvl="1"/>
            <a:r>
              <a:rPr lang="en-GB" dirty="0"/>
              <a:t>EWO involvement 				- Home </a:t>
            </a:r>
          </a:p>
          <a:p>
            <a:pPr lvl="1"/>
            <a:r>
              <a:rPr lang="en-GB" dirty="0"/>
              <a:t>Medical 					- Safeguarding</a:t>
            </a:r>
          </a:p>
          <a:p>
            <a:pPr lvl="1"/>
            <a:r>
              <a:rPr lang="en-GB" dirty="0"/>
              <a:t>EBSA						- Behaviour Related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F69CD6-5D88-9EAE-8E21-2CC4E0F22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35" y="1630018"/>
            <a:ext cx="11187129" cy="3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52342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CC69-E3C6-D1D9-1F46-F719F364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Phone Calls vs Letters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E39C-8251-18C6-3EA1-3BE8885D2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Daily absence calls and texts </a:t>
            </a:r>
          </a:p>
          <a:p>
            <a:r>
              <a:rPr lang="en-GB" dirty="0"/>
              <a:t>Tutor calls for big push days </a:t>
            </a:r>
          </a:p>
          <a:p>
            <a:r>
              <a:rPr lang="en-GB" dirty="0"/>
              <a:t>Formal warning letters </a:t>
            </a:r>
          </a:p>
          <a:p>
            <a:r>
              <a:rPr lang="en-GB" dirty="0"/>
              <a:t>Notice to improve phone calls </a:t>
            </a:r>
          </a:p>
          <a:p>
            <a:r>
              <a:rPr lang="en-GB" dirty="0"/>
              <a:t>Notice of Fixed Penalty Notice </a:t>
            </a:r>
          </a:p>
          <a:p>
            <a:r>
              <a:rPr lang="en-GB" dirty="0"/>
              <a:t>Whole cohort letters </a:t>
            </a:r>
          </a:p>
          <a:p>
            <a:r>
              <a:rPr lang="en-GB" i="1" dirty="0"/>
              <a:t>We have picked up in the data </a:t>
            </a:r>
            <a:r>
              <a:rPr lang="en-GB" dirty="0"/>
              <a:t>letters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74905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BDA2-1576-1CF2-A04A-A081486E4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Role of the Form Tutor – End of Desk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9B779-6AD9-2D08-AAD2-22DD1552F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Expanding capacity from Heads of Year </a:t>
            </a:r>
          </a:p>
          <a:p>
            <a:r>
              <a:rPr lang="en-GB" dirty="0"/>
              <a:t>Tutor phone calls for attendance </a:t>
            </a:r>
          </a:p>
          <a:p>
            <a:r>
              <a:rPr lang="en-GB" dirty="0"/>
              <a:t>End of Desk conversations offering support and guidance </a:t>
            </a:r>
          </a:p>
          <a:p>
            <a:r>
              <a:rPr lang="en-GB" dirty="0"/>
              <a:t>Tutor programme focusing in on attendance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94644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18BD-3B11-183E-59F7-566F9CA4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 Mentoring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8BC8D-3306-3BDA-C9CD-45BF7B0CC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PA/ SA students </a:t>
            </a:r>
          </a:p>
          <a:p>
            <a:r>
              <a:rPr lang="en-GB" dirty="0"/>
              <a:t>Dynamic role – need for flexibility and adaptive approach </a:t>
            </a:r>
          </a:p>
          <a:p>
            <a:r>
              <a:rPr lang="en-GB" dirty="0"/>
              <a:t>Formal mentoring </a:t>
            </a:r>
          </a:p>
          <a:p>
            <a:r>
              <a:rPr lang="en-GB" dirty="0"/>
              <a:t>Dynamic mentoring – following up on poor excuses </a:t>
            </a:r>
          </a:p>
          <a:p>
            <a:r>
              <a:rPr lang="en-GB" dirty="0"/>
              <a:t>Closing the cycle with follow up communication with parents</a:t>
            </a:r>
          </a:p>
          <a:p>
            <a:r>
              <a:rPr lang="en-GB" dirty="0"/>
              <a:t>Asking for catch up work – GCSE students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85171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D0179-77DB-23D0-40A0-258B40C2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Attendance Contracting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9F75-DB28-7439-86BA-41BD2455E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Formal contract meetings </a:t>
            </a:r>
          </a:p>
          <a:p>
            <a:r>
              <a:rPr lang="en-GB" dirty="0"/>
              <a:t>Deputy/ Head of Year lead </a:t>
            </a:r>
          </a:p>
          <a:p>
            <a:r>
              <a:rPr lang="en-GB" dirty="0"/>
              <a:t>Key stakeholders all invited to the meeting </a:t>
            </a:r>
          </a:p>
          <a:p>
            <a:r>
              <a:rPr lang="en-GB" dirty="0"/>
              <a:t>EWO follow up if the contract fails </a:t>
            </a:r>
          </a:p>
          <a:p>
            <a:r>
              <a:rPr lang="en-GB" dirty="0"/>
              <a:t>Closing the circle: celebration when the contract is passed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24348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358D-BD3B-60F5-F954-655B4E11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Getting to the root of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064BE-5A5B-7C57-E27F-2A13110B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66861" cy="4525963"/>
          </a:xfrm>
        </p:spPr>
        <p:txBody>
          <a:bodyPr/>
          <a:lstStyle/>
          <a:p>
            <a:r>
              <a:rPr lang="en-GB"/>
              <a:t>Modified timetables </a:t>
            </a:r>
          </a:p>
          <a:p>
            <a:r>
              <a:rPr lang="en-GB"/>
              <a:t>Part time timetables </a:t>
            </a:r>
          </a:p>
          <a:p>
            <a:r>
              <a:rPr lang="en-GB"/>
              <a:t>Feelings tree</a:t>
            </a:r>
          </a:p>
          <a:p>
            <a:r>
              <a:rPr lang="en-GB"/>
              <a:t>Tree of life</a:t>
            </a:r>
          </a:p>
          <a:p>
            <a:r>
              <a:rPr lang="en-GB" dirty="0"/>
              <a:t>Return to school action plan</a:t>
            </a:r>
          </a:p>
        </p:txBody>
      </p:sp>
      <p:pic>
        <p:nvPicPr>
          <p:cNvPr id="1026" name="Picture 2" descr="This emotions tree could easily be adapted as an anchor chart - how is ...">
            <a:extLst>
              <a:ext uri="{FF2B5EF4-FFF2-40B4-BE49-F238E27FC236}">
                <a16:creationId xmlns:a16="http://schemas.microsoft.com/office/drawing/2014/main" id="{8CC600BE-6899-A5BD-25B5-6A21C462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19" y="2332037"/>
            <a:ext cx="36448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intable Tree Of Life Narrative Therapy Worksheet">
            <a:extLst>
              <a:ext uri="{FF2B5EF4-FFF2-40B4-BE49-F238E27FC236}">
                <a16:creationId xmlns:a16="http://schemas.microsoft.com/office/drawing/2014/main" id="{D7EC60C5-1427-8CE4-AC75-3C14B020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61" y="1494928"/>
            <a:ext cx="2183714" cy="536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339440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EE1E83-A714-E1F1-13F3-B37415D55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52" y="194431"/>
            <a:ext cx="5411785" cy="6399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622C6-C63F-4F55-0C4A-3060F44B4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354" y="263045"/>
            <a:ext cx="4840966" cy="633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56774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A76E-25B5-6FD7-AB69-C0EAA0A33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EBSA Assessment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E94B-3A9D-9ADE-BD16-4C3859DB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A130C-4553-CD3A-80A3-850E4B25A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490511"/>
            <a:ext cx="5799323" cy="4473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2706BA-D3F5-B8A6-A7A5-C9C73D2B9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660" y="1490511"/>
            <a:ext cx="5547280" cy="40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02320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810FA-271B-DA4A-E620-644636D64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AC65-06E0-26FC-AAA6-28DBC9309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EBSA Assessment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2930D9-86C2-DEC0-ACCB-0BC6B8F5B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9" y="1647439"/>
            <a:ext cx="5829805" cy="31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C6436A-3ED1-C053-83C4-D622090E5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278" y="1647439"/>
            <a:ext cx="5422703" cy="40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2074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7904A-F679-FEB4-09E9-7C5616CD2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6672C-4C2B-2255-8C4E-08B8E4D00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hlinkClick r:id="rId3"/>
              </a:rPr>
              <a:t>Expectations for hub partner schools and lead school </a:t>
            </a:r>
            <a:endParaRPr lang="en-US"/>
          </a:p>
          <a:p>
            <a:r>
              <a:rPr lang="en-US"/>
              <a:t>The sessions will be recorded due to serval open evenings running this evening across our Hub</a:t>
            </a:r>
          </a:p>
          <a:p>
            <a:r>
              <a:rPr lang="en-US"/>
              <a:t>Questions posted into the chat. There will be a chance to answer at pause points</a:t>
            </a:r>
          </a:p>
          <a:p>
            <a:r>
              <a:rPr lang="en-US">
                <a:hlinkClick r:id="rId4"/>
              </a:rPr>
              <a:t>attendancehub@draytonmanorhighschool.co.uk</a:t>
            </a:r>
            <a:endParaRPr lang="en-US"/>
          </a:p>
          <a:p>
            <a:r>
              <a:rPr lang="en-US"/>
              <a:t>Resources can be found here: </a:t>
            </a:r>
            <a:r>
              <a:rPr lang="en-US">
                <a:hlinkClick r:id="rId5"/>
              </a:rPr>
              <a:t>https://www.draytonmanorhighschool.co.uk/school-resources.php</a:t>
            </a:r>
            <a:r>
              <a:rPr lang="en-US"/>
              <a:t> </a:t>
            </a:r>
          </a:p>
          <a:p>
            <a:r>
              <a:rPr lang="en-US"/>
              <a:t>Please ensure your webcams are on to allow for full participation but your microphones muted </a:t>
            </a:r>
          </a:p>
          <a:p>
            <a:r>
              <a:rPr lang="en-US"/>
              <a:t>Date of next meeting: </a:t>
            </a:r>
            <a:r>
              <a:rPr lang="en-US" b="1"/>
              <a:t>Thursday 20 March 4PM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198BAB1-C198-F294-12B4-D74ABCA75718}"/>
              </a:ext>
            </a:extLst>
          </p:cNvPr>
          <p:cNvSpPr txBox="1">
            <a:spLocks/>
          </p:cNvSpPr>
          <p:nvPr/>
        </p:nvSpPr>
        <p:spPr>
          <a:xfrm>
            <a:off x="609600" y="410398"/>
            <a:ext cx="10972800" cy="1034944"/>
          </a:xfrm>
          <a:prstGeom prst="rect">
            <a:avLst/>
          </a:prstGeom>
          <a:gradFill rotWithShape="1">
            <a:gsLst>
              <a:gs pos="0">
                <a:srgbClr val="6F1973"/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liss 2 Medium"/>
                <a:ea typeface="+mn-ea"/>
                <a:cs typeface="+mn-cs"/>
              </a:rPr>
              <a:t>Housekeeping and Expectations</a:t>
            </a:r>
          </a:p>
        </p:txBody>
      </p:sp>
    </p:spTree>
    <p:extLst>
      <p:ext uri="{BB962C8B-B14F-4D97-AF65-F5344CB8AC3E}">
        <p14:creationId xmlns:p14="http://schemas.microsoft.com/office/powerpoint/2010/main" val="12527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5702-EC5C-B207-E3C9-6CFF223F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Holiday Absence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ACAD-B853-C4C8-1E54-A3F5C6CE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 continuous days of absence – Fixed Penalty Notice </a:t>
            </a:r>
          </a:p>
          <a:p>
            <a:r>
              <a:rPr lang="en-GB" i="1" dirty="0"/>
              <a:t>We can see from the attendance data that…</a:t>
            </a:r>
          </a:p>
          <a:p>
            <a:r>
              <a:rPr lang="en-GB" dirty="0"/>
              <a:t>Formal letter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17318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A134B-9A62-8F20-B50E-4DDE65FA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40" y="246256"/>
            <a:ext cx="7199120" cy="61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75677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F171C-2832-ADD4-F139-DBF54E518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" y="248093"/>
            <a:ext cx="11143298" cy="637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9057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A85A2-7577-4050-AE8D-24DCB6597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80B9-CD79-DA10-29E9-65355C9C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DMHS Attendance Hub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31D307F-1512-9D22-F97D-4C4784974D92}"/>
              </a:ext>
            </a:extLst>
          </p:cNvPr>
          <p:cNvGraphicFramePr/>
          <p:nvPr/>
        </p:nvGraphicFramePr>
        <p:xfrm>
          <a:off x="2400300" y="1519311"/>
          <a:ext cx="11465169" cy="506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698DAF-52EE-3DC9-8B3A-9CB8A4FF6C23}"/>
              </a:ext>
            </a:extLst>
          </p:cNvPr>
          <p:cNvSpPr txBox="1"/>
          <p:nvPr/>
        </p:nvSpPr>
        <p:spPr>
          <a:xfrm>
            <a:off x="529590" y="1806307"/>
            <a:ext cx="39509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 2 regular"/>
                <a:ea typeface="+mn-ea"/>
                <a:cs typeface="+mn-cs"/>
              </a:rPr>
              <a:t>Module 6 is now open to access on the Hub resource webpage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liss 2 regular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 2 regular"/>
                <a:ea typeface="+mn-ea"/>
                <a:cs typeface="+mn-cs"/>
              </a:rPr>
              <a:t>We look forward to seeing you in March for module 6: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 2 regular"/>
                <a:ea typeface="+mn-ea"/>
                <a:cs typeface="+mn-cs"/>
              </a:rPr>
              <a:t>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42425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7EF42-D015-EA94-FEBA-8C11B953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FB9C-8260-0DF5-B44E-A8DA02D1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DMHS Attendance Hub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DA76CF-4C1C-69C3-3D69-A8BA92A97393}"/>
              </a:ext>
            </a:extLst>
          </p:cNvPr>
          <p:cNvGraphicFramePr/>
          <p:nvPr/>
        </p:nvGraphicFramePr>
        <p:xfrm>
          <a:off x="363415" y="1519310"/>
          <a:ext cx="11465169" cy="506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4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A8387-878C-843F-07C8-FCB312F59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675F-F43A-1559-27B4-D4C86DC3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A8697-A944-57EE-6FA1-E704887232F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/>
              <a:t>Think of a PA student, what strategies have you tried to improve attendance? 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How have you involved staff, parents and the student to combat the attendance issues?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What cohort wide interventions have you tried for:</a:t>
            </a:r>
          </a:p>
          <a:p>
            <a:pPr lvl="2" indent="-342900">
              <a:buFontTx/>
              <a:buChar char="-"/>
            </a:pPr>
            <a:r>
              <a:rPr lang="en-GB"/>
              <a:t>90-95</a:t>
            </a:r>
          </a:p>
          <a:p>
            <a:pPr lvl="2" indent="-342900">
              <a:buFontTx/>
              <a:buChar char="-"/>
            </a:pPr>
            <a:r>
              <a:rPr lang="en-GB"/>
              <a:t>75-90</a:t>
            </a:r>
          </a:p>
          <a:p>
            <a:pPr lvl="2" indent="-342900">
              <a:buFontTx/>
              <a:buChar char="-"/>
            </a:pPr>
            <a:r>
              <a:rPr lang="en-GB"/>
              <a:t>50-75</a:t>
            </a:r>
          </a:p>
          <a:p>
            <a:pPr lvl="2" indent="-342900">
              <a:buFontTx/>
              <a:buChar char="-"/>
            </a:pPr>
            <a:r>
              <a:rPr lang="en-GB"/>
              <a:t>Severely absent </a:t>
            </a:r>
          </a:p>
        </p:txBody>
      </p:sp>
    </p:spTree>
    <p:extLst>
      <p:ext uri="{BB962C8B-B14F-4D97-AF65-F5344CB8AC3E}">
        <p14:creationId xmlns:p14="http://schemas.microsoft.com/office/powerpoint/2010/main" val="425425466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588F-D270-C695-3886-E9BDC062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E388E-82F3-0DD0-D307-F411D5B99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How to implement systems for early intervention </a:t>
            </a:r>
          </a:p>
          <a:p>
            <a:r>
              <a:rPr lang="en-GB"/>
              <a:t>How to intervene with persistently and severely absent students </a:t>
            </a:r>
          </a:p>
          <a:p>
            <a:r>
              <a:rPr lang="en-GB"/>
              <a:t>How to create a culture of celebration of good attendance </a:t>
            </a:r>
          </a:p>
        </p:txBody>
      </p:sp>
    </p:spTree>
    <p:extLst>
      <p:ext uri="{BB962C8B-B14F-4D97-AF65-F5344CB8AC3E}">
        <p14:creationId xmlns:p14="http://schemas.microsoft.com/office/powerpoint/2010/main" val="3964521563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4ADA1-40DB-6434-6C31-69FBFB97A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Scale of the challenge 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09FD29-085B-C3DD-921D-35D7FF49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5" y="1675274"/>
            <a:ext cx="11513591" cy="35368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7C6339-1E56-2FCD-3CA0-9B6979B7C73C}"/>
              </a:ext>
            </a:extLst>
          </p:cNvPr>
          <p:cNvSpPr txBox="1"/>
          <p:nvPr/>
        </p:nvSpPr>
        <p:spPr>
          <a:xfrm>
            <a:off x="6981568" y="5782962"/>
            <a:ext cx="460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DFE: View your education data</a:t>
            </a:r>
          </a:p>
        </p:txBody>
      </p:sp>
    </p:spTree>
    <p:extLst>
      <p:ext uri="{BB962C8B-B14F-4D97-AF65-F5344CB8AC3E}">
        <p14:creationId xmlns:p14="http://schemas.microsoft.com/office/powerpoint/2010/main" val="229164161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3507-7402-CC5F-7FC7-8DAC7324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Celebrations for High Attendees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0F73-DB83-5CAC-4F72-5362F327C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Regular and public celebration </a:t>
            </a:r>
          </a:p>
          <a:p>
            <a:r>
              <a:rPr lang="en-GB" dirty="0"/>
              <a:t>Challenge 96 Tutor tracker </a:t>
            </a:r>
          </a:p>
          <a:p>
            <a:r>
              <a:rPr lang="en-GB" dirty="0"/>
              <a:t>Attendance feeding into existing behaviour achievement systems: </a:t>
            </a:r>
            <a:r>
              <a:rPr lang="en-GB" i="1" dirty="0"/>
              <a:t>Ethic of Excellence/ Spirit of Endeavour</a:t>
            </a:r>
          </a:p>
          <a:p>
            <a:r>
              <a:rPr lang="en-GB" dirty="0"/>
              <a:t>Attendance merits </a:t>
            </a:r>
          </a:p>
          <a:p>
            <a:r>
              <a:rPr lang="en-GB" i="1" dirty="0"/>
              <a:t>4 week streaks/ perfect month attendance merits</a:t>
            </a:r>
          </a:p>
          <a:p>
            <a:r>
              <a:rPr lang="en-GB" dirty="0"/>
              <a:t>Keeping attendance on the agenda – every text has the attendance percentage </a:t>
            </a:r>
            <a:r>
              <a:rPr lang="en-GB" i="1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1511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25AF-38C6-33F1-D5EE-FF9B1397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Nudge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E3127-0D44-2F01-C7C2-08CE7956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IRIS Parent Reach</a:t>
            </a:r>
          </a:p>
          <a:p>
            <a:r>
              <a:rPr lang="en-GB" dirty="0"/>
              <a:t>Audit – have parents unsubscribed?</a:t>
            </a:r>
          </a:p>
          <a:p>
            <a:r>
              <a:rPr lang="en-GB" dirty="0"/>
              <a:t>Keeping a bank of texts ready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46E87-C35D-16B6-8758-0DC77320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6780"/>
            <a:ext cx="12162574" cy="47019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6D2A93-37B0-6A6D-1107-C1E5861F7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2" y="1606780"/>
            <a:ext cx="11872989" cy="3680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46F47-8B2D-790B-C72C-B1F65034D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43" y="2354487"/>
            <a:ext cx="9853514" cy="2149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5D57BC-DAF6-97F8-C11D-A6145FA84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917" y="2339245"/>
            <a:ext cx="10684166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672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EE865-C661-50DE-355D-3F56772E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Whole Cohort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F4594-35A0-B93D-5241-9B912B798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Importance of Attendance letter at the beginning of each term including attendance figure (September: last years figure)</a:t>
            </a:r>
          </a:p>
          <a:p>
            <a:r>
              <a:rPr lang="en-GB" dirty="0"/>
              <a:t>Immediate follow up with absence – reason requested and follow up phone call on day 1 of absence </a:t>
            </a:r>
          </a:p>
          <a:p>
            <a:r>
              <a:rPr lang="en-GB" dirty="0"/>
              <a:t>Tiered letters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492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ining Day- Monday 4 September 2017 V4.potx" id="{F566D9D0-2539-4176-99DB-6E3156355D67}" vid="{ACC8D6F0-7D36-4DE0-920B-C71664124F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96474B38BBC64AB914CD490E237088" ma:contentTypeVersion="18" ma:contentTypeDescription="Create a new document." ma:contentTypeScope="" ma:versionID="4b3b28a583aefeb69952feaa7256583f">
  <xsd:schema xmlns:xsd="http://www.w3.org/2001/XMLSchema" xmlns:xs="http://www.w3.org/2001/XMLSchema" xmlns:p="http://schemas.microsoft.com/office/2006/metadata/properties" xmlns:ns3="733d7849-0fd5-4f53-8e94-3f22b6cb91f7" xmlns:ns4="98de4470-2b9a-4cb1-a6dc-9cfd04bc057e" targetNamespace="http://schemas.microsoft.com/office/2006/metadata/properties" ma:root="true" ma:fieldsID="724578b050f25157f675a66ec74c3216" ns3:_="" ns4:_="">
    <xsd:import namespace="733d7849-0fd5-4f53-8e94-3f22b6cb91f7"/>
    <xsd:import namespace="98de4470-2b9a-4cb1-a6dc-9cfd04bc057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d7849-0fd5-4f53-8e94-3f22b6cb91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e4470-2b9a-4cb1-a6dc-9cfd04bc0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33d7849-0fd5-4f53-8e94-3f22b6cb91f7" xsi:nil="true"/>
  </documentManagement>
</p:properties>
</file>

<file path=customXml/itemProps1.xml><?xml version="1.0" encoding="utf-8"?>
<ds:datastoreItem xmlns:ds="http://schemas.openxmlformats.org/officeDocument/2006/customXml" ds:itemID="{6575858D-0140-4D2C-A9A1-CE589D3A0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d7849-0fd5-4f53-8e94-3f22b6cb91f7"/>
    <ds:schemaRef ds:uri="98de4470-2b9a-4cb1-a6dc-9cfd04bc05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147776-22E2-412A-9D58-AE2EC23B6F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ED85EC-88F7-467B-BFD8-437847A997D5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8de4470-2b9a-4cb1-a6dc-9cfd04bc057e"/>
    <ds:schemaRef ds:uri="http://schemas.microsoft.com/office/2006/metadata/properties"/>
    <ds:schemaRef ds:uri="http://purl.org/dc/elements/1.1/"/>
    <ds:schemaRef ds:uri="733d7849-0fd5-4f53-8e94-3f22b6cb91f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</TotalTime>
  <Words>682</Words>
  <Application>Microsoft Office PowerPoint</Application>
  <PresentationFormat>Widescreen</PresentationFormat>
  <Paragraphs>115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Bliss 2 Bold</vt:lpstr>
      <vt:lpstr>Bliss 2 ExtraLight</vt:lpstr>
      <vt:lpstr>Bliss 2 Medium</vt:lpstr>
      <vt:lpstr>Bliss 2 regular</vt:lpstr>
      <vt:lpstr>Calibri</vt:lpstr>
      <vt:lpstr>1_Office Theme</vt:lpstr>
      <vt:lpstr>Attendance Hub Module 5 23 January 2025</vt:lpstr>
      <vt:lpstr>PowerPoint Presentation</vt:lpstr>
      <vt:lpstr>DMHS Attendance Hub</vt:lpstr>
      <vt:lpstr>Do Now</vt:lpstr>
      <vt:lpstr>Objectives </vt:lpstr>
      <vt:lpstr>The Scale of the challenge </vt:lpstr>
      <vt:lpstr>Celebrations for High Attendees </vt:lpstr>
      <vt:lpstr>Nudge Texts</vt:lpstr>
      <vt:lpstr>Whole Cohort Interventions</vt:lpstr>
      <vt:lpstr>Reviewing the Impact</vt:lpstr>
      <vt:lpstr>Breaking Down the Issue</vt:lpstr>
      <vt:lpstr>Phone Calls vs Letters</vt:lpstr>
      <vt:lpstr>Role of the Form Tutor – End of Desk Conversations</vt:lpstr>
      <vt:lpstr>Attendance Mentoring</vt:lpstr>
      <vt:lpstr>Attendance Contracting</vt:lpstr>
      <vt:lpstr>Getting to the root of the issue</vt:lpstr>
      <vt:lpstr>PowerPoint Presentation</vt:lpstr>
      <vt:lpstr>EBSA Assessment </vt:lpstr>
      <vt:lpstr>EBSA Assessment </vt:lpstr>
      <vt:lpstr>Holiday Absence </vt:lpstr>
      <vt:lpstr>PowerPoint Presentation</vt:lpstr>
      <vt:lpstr>PowerPoint Presentation</vt:lpstr>
      <vt:lpstr>DMHS Attendance Hub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R Boniface</dc:creator>
  <cp:lastModifiedBy>Mr R Boniface</cp:lastModifiedBy>
  <cp:revision>1</cp:revision>
  <dcterms:created xsi:type="dcterms:W3CDTF">2025-01-23T17:39:25Z</dcterms:created>
  <dcterms:modified xsi:type="dcterms:W3CDTF">2025-01-23T17:45:20Z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0x010100E896474B38BBC64AB914CD490E237088</vt:lpwstr>
  </property>
</Properties>
</file>