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69" r:id="rId4"/>
    <p:sldId id="270" r:id="rId5"/>
    <p:sldId id="258" r:id="rId6"/>
    <p:sldId id="263" r:id="rId7"/>
    <p:sldId id="264" r:id="rId8"/>
    <p:sldId id="265" r:id="rId9"/>
    <p:sldId id="266" r:id="rId10"/>
    <p:sldId id="268" r:id="rId11"/>
    <p:sldId id="267" r:id="rId12"/>
  </p:sldIdLst>
  <p:sldSz cx="12192000" cy="6858000"/>
  <p:notesSz cx="70104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114" d="100"/>
          <a:sy n="114" d="100"/>
        </p:scale>
        <p:origin x="414" y="10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1" name="Freeform 6"/>
          <p:cNvSpPr/>
          <p:nvPr/>
        </p:nvSpPr>
        <p:spPr bwMode="auto">
          <a:xfrm>
            <a:off x="0" y="-3175"/>
            <a:ext cx="12192000" cy="5203825"/>
          </a:xfrm>
          <a:custGeom>
            <a:avLst/>
            <a:gdLst/>
            <a:ahLst/>
            <a:cxnLst/>
            <a:rect l="0" t="0" r="r" b="b"/>
            <a:pathLst>
              <a:path w="5760" h="3278">
                <a:moveTo>
                  <a:pt x="5760" y="0"/>
                </a:moveTo>
                <a:lnTo>
                  <a:pt x="0" y="0"/>
                </a:lnTo>
                <a:lnTo>
                  <a:pt x="0" y="3090"/>
                </a:lnTo>
                <a:lnTo>
                  <a:pt x="943" y="3090"/>
                </a:lnTo>
                <a:lnTo>
                  <a:pt x="1123" y="3270"/>
                </a:lnTo>
                <a:lnTo>
                  <a:pt x="1123" y="3270"/>
                </a:lnTo>
                <a:lnTo>
                  <a:pt x="1127" y="3272"/>
                </a:lnTo>
                <a:lnTo>
                  <a:pt x="1133" y="3275"/>
                </a:lnTo>
                <a:lnTo>
                  <a:pt x="1139" y="3278"/>
                </a:lnTo>
                <a:lnTo>
                  <a:pt x="1144" y="3278"/>
                </a:lnTo>
                <a:lnTo>
                  <a:pt x="1150" y="3278"/>
                </a:lnTo>
                <a:lnTo>
                  <a:pt x="1155" y="3275"/>
                </a:lnTo>
                <a:lnTo>
                  <a:pt x="1161" y="3272"/>
                </a:lnTo>
                <a:lnTo>
                  <a:pt x="1165" y="3270"/>
                </a:lnTo>
                <a:lnTo>
                  <a:pt x="1345" y="3090"/>
                </a:lnTo>
                <a:lnTo>
                  <a:pt x="5760" y="3090"/>
                </a:lnTo>
                <a:lnTo>
                  <a:pt x="5760" y="0"/>
                </a:lnTo>
                <a:close/>
              </a:path>
            </a:pathLst>
          </a:custGeom>
          <a:ln/>
          <a:effectLst/>
          <a:extLst>
            <a:ext uri="{91240B29-F687-4f45-9708-019B960494DF}">
              <a14:hiddenLine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ctrTitle"/>
          </p:nvPr>
        </p:nvSpPr>
        <p:spPr>
          <a:xfrm>
            <a:off x="810001" y="1449147"/>
            <a:ext cx="10572000" cy="2971051"/>
          </a:xfrm>
        </p:spPr>
        <p:txBody>
          <a:bodyPr/>
          <a:lstStyle>
            <a:lvl1pPr>
              <a:defRPr sz="5400"/>
            </a:lvl1pPr>
          </a:lstStyle>
          <a:p>
            <a:r>
              <a:rPr lang="en-US"/>
              <a:t>Click to edit Master title style</a:t>
            </a:r>
            <a:endParaRPr lang="en-US" dirty="0"/>
          </a:p>
        </p:txBody>
      </p:sp>
      <p:sp>
        <p:nvSpPr>
          <p:cNvPr id="3" name="Subtitle 2"/>
          <p:cNvSpPr>
            <a:spLocks noGrp="1"/>
          </p:cNvSpPr>
          <p:nvPr>
            <p:ph type="subTitle" idx="1"/>
          </p:nvPr>
        </p:nvSpPr>
        <p:spPr>
          <a:xfrm>
            <a:off x="810001" y="5280847"/>
            <a:ext cx="10572000" cy="434974"/>
          </a:xfrm>
        </p:spPr>
        <p:txBody>
          <a:bodyPr anchor="t"/>
          <a:lstStyle>
            <a:lvl1pPr marL="0" indent="0" algn="l">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8B9EBBA-996F-894A-B54A-D6246ED52CEA}" type="datetimeFigureOut">
              <a:rPr lang="en-US" dirty="0"/>
              <a:pPr/>
              <a:t>7/11/2023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10000" y="4800600"/>
            <a:ext cx="10561418" cy="566738"/>
          </a:xfrm>
        </p:spPr>
        <p:txBody>
          <a:bodyPr anchor="b">
            <a:normAutofit/>
          </a:bodyPr>
          <a:lstStyle>
            <a:lvl1pPr algn="l">
              <a:defRPr sz="2400" b="0"/>
            </a:lvl1pPr>
          </a:lstStyle>
          <a:p>
            <a:r>
              <a:rPr lang="en-US"/>
              <a:t>Click to edit Master title style</a:t>
            </a:r>
            <a:endParaRPr lang="en-US" dirty="0"/>
          </a:p>
        </p:txBody>
      </p:sp>
      <p:sp>
        <p:nvSpPr>
          <p:cNvPr id="15" name="Picture Placeholder 14"/>
          <p:cNvSpPr>
            <a:spLocks noGrp="1" noChangeAspect="1"/>
          </p:cNvSpPr>
          <p:nvPr>
            <p:ph type="pic" sz="quarter" idx="13"/>
          </p:nvPr>
        </p:nvSpPr>
        <p:spPr bwMode="auto">
          <a:xfrm>
            <a:off x="0" y="0"/>
            <a:ext cx="12192000" cy="4800600"/>
          </a:xfrm>
          <a:custGeom>
            <a:avLst/>
            <a:gdLst/>
            <a:ahLst/>
            <a:cxnLst/>
            <a:rect l="0" t="0" r="r" b="b"/>
            <a:pathLst>
              <a:path w="5760" h="3289">
                <a:moveTo>
                  <a:pt x="5760" y="0"/>
                </a:moveTo>
                <a:lnTo>
                  <a:pt x="0" y="0"/>
                </a:lnTo>
                <a:lnTo>
                  <a:pt x="0" y="3100"/>
                </a:lnTo>
                <a:lnTo>
                  <a:pt x="943" y="3100"/>
                </a:lnTo>
                <a:lnTo>
                  <a:pt x="1123" y="3281"/>
                </a:lnTo>
                <a:lnTo>
                  <a:pt x="1123" y="3281"/>
                </a:lnTo>
                <a:lnTo>
                  <a:pt x="1127" y="3283"/>
                </a:lnTo>
                <a:lnTo>
                  <a:pt x="1133" y="3286"/>
                </a:lnTo>
                <a:lnTo>
                  <a:pt x="1139" y="3289"/>
                </a:lnTo>
                <a:lnTo>
                  <a:pt x="1144" y="3289"/>
                </a:lnTo>
                <a:lnTo>
                  <a:pt x="1150" y="3289"/>
                </a:lnTo>
                <a:lnTo>
                  <a:pt x="1155" y="3286"/>
                </a:lnTo>
                <a:lnTo>
                  <a:pt x="1161" y="3283"/>
                </a:lnTo>
                <a:lnTo>
                  <a:pt x="1165" y="3281"/>
                </a:lnTo>
                <a:lnTo>
                  <a:pt x="1345" y="3100"/>
                </a:lnTo>
                <a:lnTo>
                  <a:pt x="5760" y="3100"/>
                </a:lnTo>
                <a:lnTo>
                  <a:pt x="5760" y="0"/>
                </a:lnTo>
                <a:close/>
              </a:path>
            </a:pathLst>
          </a:custGeom>
          <a:noFill/>
          <a:ln>
            <a:solidFill>
              <a:schemeClr val="tx2"/>
            </a:solidFill>
          </a:ln>
        </p:spPr>
        <p:style>
          <a:lnRef idx="1">
            <a:schemeClr val="accent1"/>
          </a:lnRef>
          <a:fillRef idx="3">
            <a:schemeClr val="accent1"/>
          </a:fillRef>
          <a:effectRef idx="2">
            <a:schemeClr val="accent1"/>
          </a:effectRef>
          <a:fontRef idx="minor">
            <a:schemeClr val="lt1"/>
          </a:fontRef>
        </p:style>
        <p:txBody>
          <a:bodyPr wrap="square" numCol="1" anchor="t" anchorCtr="0" compatLnSpc="1">
            <a:prstTxWarp prst="textNoShape">
              <a:avLst/>
            </a:prstTxWarp>
            <a:normAutofit/>
          </a:bodyPr>
          <a:lstStyle>
            <a:lvl1pPr marL="0" indent="0" algn="ctr">
              <a:buFontTx/>
              <a:buNone/>
              <a:defRPr sz="1600"/>
            </a:lvl1pPr>
          </a:lstStyle>
          <a:p>
            <a:r>
              <a:rPr lang="en-US"/>
              <a:t>Click icon to add picture</a:t>
            </a:r>
            <a:endParaRPr lang="en-US" dirty="0"/>
          </a:p>
        </p:txBody>
      </p:sp>
      <p:sp>
        <p:nvSpPr>
          <p:cNvPr id="4" name="Text Placeholder 3"/>
          <p:cNvSpPr>
            <a:spLocks noGrp="1"/>
          </p:cNvSpPr>
          <p:nvPr>
            <p:ph type="body" sz="half" idx="2"/>
          </p:nvPr>
        </p:nvSpPr>
        <p:spPr>
          <a:xfrm>
            <a:off x="810000" y="5367338"/>
            <a:ext cx="10561418"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8C79C5D-2A6F-F04D-97DA-BEF2467B64E4}" type="datetimeFigureOut">
              <a:rPr lang="en-US" dirty="0"/>
              <a:pPr/>
              <a:t>7/11/2023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8" name="Freeform 6"/>
          <p:cNvSpPr>
            <a:spLocks noChangeAspect="1"/>
          </p:cNvSpPr>
          <p:nvPr/>
        </p:nvSpPr>
        <p:spPr bwMode="auto">
          <a:xfrm>
            <a:off x="631697" y="1081456"/>
            <a:ext cx="6332416" cy="3239188"/>
          </a:xfrm>
          <a:custGeom>
            <a:avLst/>
            <a:gdLst/>
            <a:ahLst/>
            <a:cxnLst/>
            <a:rect l="0" t="0" r="r" b="b"/>
            <a:pathLst>
              <a:path w="3384" h="2308">
                <a:moveTo>
                  <a:pt x="3340" y="0"/>
                </a:moveTo>
                <a:lnTo>
                  <a:pt x="44" y="0"/>
                </a:lnTo>
                <a:lnTo>
                  <a:pt x="44" y="0"/>
                </a:lnTo>
                <a:lnTo>
                  <a:pt x="34" y="0"/>
                </a:lnTo>
                <a:lnTo>
                  <a:pt x="26" y="4"/>
                </a:lnTo>
                <a:lnTo>
                  <a:pt x="20" y="8"/>
                </a:lnTo>
                <a:lnTo>
                  <a:pt x="12" y="12"/>
                </a:lnTo>
                <a:lnTo>
                  <a:pt x="8" y="20"/>
                </a:lnTo>
                <a:lnTo>
                  <a:pt x="4" y="26"/>
                </a:lnTo>
                <a:lnTo>
                  <a:pt x="0" y="34"/>
                </a:lnTo>
                <a:lnTo>
                  <a:pt x="0" y="44"/>
                </a:lnTo>
                <a:lnTo>
                  <a:pt x="0" y="2076"/>
                </a:lnTo>
                <a:lnTo>
                  <a:pt x="0" y="2076"/>
                </a:lnTo>
                <a:lnTo>
                  <a:pt x="0" y="2086"/>
                </a:lnTo>
                <a:lnTo>
                  <a:pt x="4" y="2094"/>
                </a:lnTo>
                <a:lnTo>
                  <a:pt x="8" y="2100"/>
                </a:lnTo>
                <a:lnTo>
                  <a:pt x="12" y="2108"/>
                </a:lnTo>
                <a:lnTo>
                  <a:pt x="20" y="2112"/>
                </a:lnTo>
                <a:lnTo>
                  <a:pt x="26" y="2116"/>
                </a:lnTo>
                <a:lnTo>
                  <a:pt x="34" y="2120"/>
                </a:lnTo>
                <a:lnTo>
                  <a:pt x="44" y="2120"/>
                </a:lnTo>
                <a:lnTo>
                  <a:pt x="474" y="2120"/>
                </a:lnTo>
                <a:lnTo>
                  <a:pt x="650" y="2296"/>
                </a:lnTo>
                <a:lnTo>
                  <a:pt x="650" y="2296"/>
                </a:lnTo>
                <a:lnTo>
                  <a:pt x="656" y="2300"/>
                </a:lnTo>
                <a:lnTo>
                  <a:pt x="664" y="2304"/>
                </a:lnTo>
                <a:lnTo>
                  <a:pt x="672" y="2308"/>
                </a:lnTo>
                <a:lnTo>
                  <a:pt x="680" y="2308"/>
                </a:lnTo>
                <a:lnTo>
                  <a:pt x="688" y="2308"/>
                </a:lnTo>
                <a:lnTo>
                  <a:pt x="696" y="2304"/>
                </a:lnTo>
                <a:lnTo>
                  <a:pt x="704" y="2300"/>
                </a:lnTo>
                <a:lnTo>
                  <a:pt x="710" y="2296"/>
                </a:lnTo>
                <a:lnTo>
                  <a:pt x="886" y="2120"/>
                </a:lnTo>
                <a:lnTo>
                  <a:pt x="3340" y="2120"/>
                </a:lnTo>
                <a:lnTo>
                  <a:pt x="3340" y="2120"/>
                </a:lnTo>
                <a:lnTo>
                  <a:pt x="3350" y="2120"/>
                </a:lnTo>
                <a:lnTo>
                  <a:pt x="3358" y="2116"/>
                </a:lnTo>
                <a:lnTo>
                  <a:pt x="3364" y="2112"/>
                </a:lnTo>
                <a:lnTo>
                  <a:pt x="3372" y="2108"/>
                </a:lnTo>
                <a:lnTo>
                  <a:pt x="3376" y="2100"/>
                </a:lnTo>
                <a:lnTo>
                  <a:pt x="3380" y="2094"/>
                </a:lnTo>
                <a:lnTo>
                  <a:pt x="3384" y="2086"/>
                </a:lnTo>
                <a:lnTo>
                  <a:pt x="3384" y="2076"/>
                </a:lnTo>
                <a:lnTo>
                  <a:pt x="3384" y="44"/>
                </a:lnTo>
                <a:lnTo>
                  <a:pt x="3384" y="44"/>
                </a:lnTo>
                <a:lnTo>
                  <a:pt x="3384" y="34"/>
                </a:lnTo>
                <a:lnTo>
                  <a:pt x="3380" y="26"/>
                </a:lnTo>
                <a:lnTo>
                  <a:pt x="3376" y="20"/>
                </a:lnTo>
                <a:lnTo>
                  <a:pt x="3372" y="12"/>
                </a:lnTo>
                <a:lnTo>
                  <a:pt x="3364" y="8"/>
                </a:lnTo>
                <a:lnTo>
                  <a:pt x="3358" y="4"/>
                </a:lnTo>
                <a:lnTo>
                  <a:pt x="3350" y="0"/>
                </a:lnTo>
                <a:lnTo>
                  <a:pt x="3340" y="0"/>
                </a:lnTo>
                <a:lnTo>
                  <a:pt x="3340" y="0"/>
                </a:lnTo>
                <a:close/>
              </a:path>
            </a:pathLst>
          </a:custGeom>
          <a:ln>
            <a:solidFill>
              <a:schemeClr val="accent1"/>
            </a:solidFill>
          </a:ln>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850985" y="1238502"/>
            <a:ext cx="5893840" cy="2645912"/>
          </a:xfrm>
        </p:spPr>
        <p:txBody>
          <a:bodyPr anchor="b"/>
          <a:lstStyle>
            <a:lvl1pPr algn="l">
              <a:defRPr sz="4200" b="1" cap="none"/>
            </a:lvl1pPr>
          </a:lstStyle>
          <a:p>
            <a:r>
              <a:rPr lang="en-US"/>
              <a:t>Click to edit Master title style</a:t>
            </a:r>
            <a:endParaRPr lang="en-US" dirty="0"/>
          </a:p>
        </p:txBody>
      </p:sp>
      <p:sp>
        <p:nvSpPr>
          <p:cNvPr id="3" name="Text Placeholder 2"/>
          <p:cNvSpPr>
            <a:spLocks noGrp="1"/>
          </p:cNvSpPr>
          <p:nvPr>
            <p:ph type="body" idx="1"/>
          </p:nvPr>
        </p:nvSpPr>
        <p:spPr>
          <a:xfrm>
            <a:off x="853190" y="4443680"/>
            <a:ext cx="5891636" cy="713241"/>
          </a:xfrm>
        </p:spPr>
        <p:txBody>
          <a:bodyPr anchor="t">
            <a:no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9" name="Text Placeholder 5"/>
          <p:cNvSpPr>
            <a:spLocks noGrp="1"/>
          </p:cNvSpPr>
          <p:nvPr>
            <p:ph type="body" sz="quarter" idx="16"/>
          </p:nvPr>
        </p:nvSpPr>
        <p:spPr>
          <a:xfrm>
            <a:off x="7574642" y="1081456"/>
            <a:ext cx="3810001" cy="4075465"/>
          </a:xfrm>
        </p:spPr>
        <p:txBody>
          <a:bodyPr anchor="t"/>
          <a:lstStyle>
            <a:lvl1pPr marL="0" indent="0">
              <a:buFontTx/>
              <a:buNone/>
              <a:defRPr/>
            </a:lvl1pPr>
          </a:lstStyle>
          <a:p>
            <a:pPr lvl="0"/>
            <a:r>
              <a:rPr lang="en-US"/>
              <a:t>Click to edit Master text styles</a:t>
            </a:r>
          </a:p>
        </p:txBody>
      </p:sp>
      <p:sp>
        <p:nvSpPr>
          <p:cNvPr id="4" name="Date Placeholder 3"/>
          <p:cNvSpPr>
            <a:spLocks noGrp="1"/>
          </p:cNvSpPr>
          <p:nvPr>
            <p:ph type="dt" sz="half" idx="10"/>
          </p:nvPr>
        </p:nvSpPr>
        <p:spPr/>
        <p:txBody>
          <a:bodyPr/>
          <a:lstStyle/>
          <a:p>
            <a:fld id="{8DFA1846-DA80-1C48-A609-854EA85C59AD}" type="datetimeFigureOut">
              <a:rPr lang="en-US" dirty="0"/>
              <a:pPr/>
              <a:t>7/11/2023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9" name="Freeform 6"/>
          <p:cNvSpPr>
            <a:spLocks noChangeAspect="1"/>
          </p:cNvSpPr>
          <p:nvPr/>
        </p:nvSpPr>
        <p:spPr bwMode="auto">
          <a:xfrm>
            <a:off x="1140884" y="2286585"/>
            <a:ext cx="4895115" cy="2503972"/>
          </a:xfrm>
          <a:custGeom>
            <a:avLst/>
            <a:gdLst/>
            <a:ahLst/>
            <a:cxnLst/>
            <a:rect l="0" t="0" r="r" b="b"/>
            <a:pathLst>
              <a:path w="3384" h="2308">
                <a:moveTo>
                  <a:pt x="3340" y="0"/>
                </a:moveTo>
                <a:lnTo>
                  <a:pt x="44" y="0"/>
                </a:lnTo>
                <a:lnTo>
                  <a:pt x="44" y="0"/>
                </a:lnTo>
                <a:lnTo>
                  <a:pt x="34" y="0"/>
                </a:lnTo>
                <a:lnTo>
                  <a:pt x="26" y="4"/>
                </a:lnTo>
                <a:lnTo>
                  <a:pt x="20" y="8"/>
                </a:lnTo>
                <a:lnTo>
                  <a:pt x="12" y="12"/>
                </a:lnTo>
                <a:lnTo>
                  <a:pt x="8" y="20"/>
                </a:lnTo>
                <a:lnTo>
                  <a:pt x="4" y="26"/>
                </a:lnTo>
                <a:lnTo>
                  <a:pt x="0" y="34"/>
                </a:lnTo>
                <a:lnTo>
                  <a:pt x="0" y="44"/>
                </a:lnTo>
                <a:lnTo>
                  <a:pt x="0" y="2076"/>
                </a:lnTo>
                <a:lnTo>
                  <a:pt x="0" y="2076"/>
                </a:lnTo>
                <a:lnTo>
                  <a:pt x="0" y="2086"/>
                </a:lnTo>
                <a:lnTo>
                  <a:pt x="4" y="2094"/>
                </a:lnTo>
                <a:lnTo>
                  <a:pt x="8" y="2100"/>
                </a:lnTo>
                <a:lnTo>
                  <a:pt x="12" y="2108"/>
                </a:lnTo>
                <a:lnTo>
                  <a:pt x="20" y="2112"/>
                </a:lnTo>
                <a:lnTo>
                  <a:pt x="26" y="2116"/>
                </a:lnTo>
                <a:lnTo>
                  <a:pt x="34" y="2120"/>
                </a:lnTo>
                <a:lnTo>
                  <a:pt x="44" y="2120"/>
                </a:lnTo>
                <a:lnTo>
                  <a:pt x="474" y="2120"/>
                </a:lnTo>
                <a:lnTo>
                  <a:pt x="650" y="2296"/>
                </a:lnTo>
                <a:lnTo>
                  <a:pt x="650" y="2296"/>
                </a:lnTo>
                <a:lnTo>
                  <a:pt x="656" y="2300"/>
                </a:lnTo>
                <a:lnTo>
                  <a:pt x="664" y="2304"/>
                </a:lnTo>
                <a:lnTo>
                  <a:pt x="672" y="2308"/>
                </a:lnTo>
                <a:lnTo>
                  <a:pt x="680" y="2308"/>
                </a:lnTo>
                <a:lnTo>
                  <a:pt x="688" y="2308"/>
                </a:lnTo>
                <a:lnTo>
                  <a:pt x="696" y="2304"/>
                </a:lnTo>
                <a:lnTo>
                  <a:pt x="704" y="2300"/>
                </a:lnTo>
                <a:lnTo>
                  <a:pt x="710" y="2296"/>
                </a:lnTo>
                <a:lnTo>
                  <a:pt x="886" y="2120"/>
                </a:lnTo>
                <a:lnTo>
                  <a:pt x="3340" y="2120"/>
                </a:lnTo>
                <a:lnTo>
                  <a:pt x="3340" y="2120"/>
                </a:lnTo>
                <a:lnTo>
                  <a:pt x="3350" y="2120"/>
                </a:lnTo>
                <a:lnTo>
                  <a:pt x="3358" y="2116"/>
                </a:lnTo>
                <a:lnTo>
                  <a:pt x="3364" y="2112"/>
                </a:lnTo>
                <a:lnTo>
                  <a:pt x="3372" y="2108"/>
                </a:lnTo>
                <a:lnTo>
                  <a:pt x="3376" y="2100"/>
                </a:lnTo>
                <a:lnTo>
                  <a:pt x="3380" y="2094"/>
                </a:lnTo>
                <a:lnTo>
                  <a:pt x="3384" y="2086"/>
                </a:lnTo>
                <a:lnTo>
                  <a:pt x="3384" y="2076"/>
                </a:lnTo>
                <a:lnTo>
                  <a:pt x="3384" y="44"/>
                </a:lnTo>
                <a:lnTo>
                  <a:pt x="3384" y="44"/>
                </a:lnTo>
                <a:lnTo>
                  <a:pt x="3384" y="34"/>
                </a:lnTo>
                <a:lnTo>
                  <a:pt x="3380" y="26"/>
                </a:lnTo>
                <a:lnTo>
                  <a:pt x="3376" y="20"/>
                </a:lnTo>
                <a:lnTo>
                  <a:pt x="3372" y="12"/>
                </a:lnTo>
                <a:lnTo>
                  <a:pt x="3364" y="8"/>
                </a:lnTo>
                <a:lnTo>
                  <a:pt x="3358" y="4"/>
                </a:lnTo>
                <a:lnTo>
                  <a:pt x="3350" y="0"/>
                </a:lnTo>
                <a:lnTo>
                  <a:pt x="3340" y="0"/>
                </a:lnTo>
                <a:lnTo>
                  <a:pt x="3340" y="0"/>
                </a:lnTo>
                <a:close/>
              </a:path>
            </a:pathLst>
          </a:custGeom>
          <a:ln>
            <a:solidFill>
              <a:schemeClr val="accent1"/>
            </a:solidFill>
          </a:ln>
        </p:spPr>
        <p:style>
          <a:lnRef idx="1">
            <a:schemeClr val="accent1"/>
          </a:lnRef>
          <a:fillRef idx="3">
            <a:schemeClr val="accent1"/>
          </a:fillRef>
          <a:effectRef idx="2">
            <a:schemeClr val="accent1"/>
          </a:effectRef>
          <a:fontRef idx="minor">
            <a:schemeClr val="lt1"/>
          </a:fontRef>
        </p:style>
      </p:sp>
      <p:sp>
        <p:nvSpPr>
          <p:cNvPr id="38" name="Title 1"/>
          <p:cNvSpPr>
            <a:spLocks noGrp="1"/>
          </p:cNvSpPr>
          <p:nvPr>
            <p:ph type="title"/>
          </p:nvPr>
        </p:nvSpPr>
        <p:spPr>
          <a:xfrm>
            <a:off x="1357089" y="2435957"/>
            <a:ext cx="4382521" cy="2007789"/>
          </a:xfrm>
        </p:spPr>
        <p:txBody>
          <a:bodyPr/>
          <a:lstStyle>
            <a:lvl1pPr>
              <a:defRPr sz="3200"/>
            </a:lvl1pPr>
          </a:lstStyle>
          <a:p>
            <a:r>
              <a:rPr lang="en-US"/>
              <a:t>Click to edit Master title style</a:t>
            </a:r>
            <a:endParaRPr lang="en-US" dirty="0"/>
          </a:p>
        </p:txBody>
      </p:sp>
      <p:sp>
        <p:nvSpPr>
          <p:cNvPr id="6" name="Text Placeholder 5"/>
          <p:cNvSpPr>
            <a:spLocks noGrp="1"/>
          </p:cNvSpPr>
          <p:nvPr>
            <p:ph type="body" sz="quarter" idx="16"/>
          </p:nvPr>
        </p:nvSpPr>
        <p:spPr>
          <a:xfrm>
            <a:off x="6156000" y="2286000"/>
            <a:ext cx="4880300" cy="2295525"/>
          </a:xfrm>
        </p:spPr>
        <p:txBody>
          <a:bodyPr anchor="t"/>
          <a:lstStyle>
            <a:lvl1pPr marL="0" indent="0">
              <a:buFontTx/>
              <a:buNone/>
              <a:defRPr/>
            </a:lvl1pPr>
          </a:lstStyle>
          <a:p>
            <a:pPr lvl="0"/>
            <a:r>
              <a:rPr lang="en-US"/>
              <a:t>Click to edit Master text styles</a:t>
            </a:r>
          </a:p>
        </p:txBody>
      </p:sp>
      <p:sp>
        <p:nvSpPr>
          <p:cNvPr id="2" name="Date Placeholder 1"/>
          <p:cNvSpPr>
            <a:spLocks noGrp="1"/>
          </p:cNvSpPr>
          <p:nvPr>
            <p:ph type="dt" sz="half" idx="10"/>
          </p:nvPr>
        </p:nvSpPr>
        <p:spPr/>
        <p:txBody>
          <a:bodyPr/>
          <a:lstStyle/>
          <a:p>
            <a:fld id="{FBF54567-0DE4-3F47-BF90-CB84690072F9}" type="datetimeFigureOut">
              <a:rPr lang="en-US" dirty="0"/>
              <a:pPr/>
              <a:t>7/11/2023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7"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6C52C72-DE31-F449-A4ED-4C594FD91407}" type="datetimeFigureOut">
              <a:rPr lang="en-US" dirty="0"/>
              <a:pPr/>
              <a:t>7/11/2023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12" name="Freeform 6"/>
          <p:cNvSpPr>
            <a:spLocks noChangeAspect="1"/>
          </p:cNvSpPr>
          <p:nvPr/>
        </p:nvSpPr>
        <p:spPr bwMode="auto">
          <a:xfrm>
            <a:off x="7669651" y="446089"/>
            <a:ext cx="4522349" cy="5414962"/>
          </a:xfrm>
          <a:custGeom>
            <a:avLst/>
            <a:gdLst/>
            <a:ahLst/>
            <a:cxnLst/>
            <a:rect l="0" t="0" r="r" b="b"/>
            <a:pathLst>
              <a:path w="2879" h="4320">
                <a:moveTo>
                  <a:pt x="183" y="0"/>
                </a:moveTo>
                <a:lnTo>
                  <a:pt x="183" y="1197"/>
                </a:lnTo>
                <a:lnTo>
                  <a:pt x="8" y="1372"/>
                </a:lnTo>
                <a:lnTo>
                  <a:pt x="8" y="1372"/>
                </a:lnTo>
                <a:lnTo>
                  <a:pt x="6" y="1376"/>
                </a:lnTo>
                <a:lnTo>
                  <a:pt x="3" y="1382"/>
                </a:lnTo>
                <a:lnTo>
                  <a:pt x="0" y="1387"/>
                </a:lnTo>
                <a:lnTo>
                  <a:pt x="0" y="1393"/>
                </a:lnTo>
                <a:lnTo>
                  <a:pt x="0" y="1399"/>
                </a:lnTo>
                <a:lnTo>
                  <a:pt x="3" y="1404"/>
                </a:lnTo>
                <a:lnTo>
                  <a:pt x="6" y="1410"/>
                </a:lnTo>
                <a:lnTo>
                  <a:pt x="8" y="1414"/>
                </a:lnTo>
                <a:lnTo>
                  <a:pt x="183" y="1589"/>
                </a:lnTo>
                <a:lnTo>
                  <a:pt x="183" y="4320"/>
                </a:lnTo>
                <a:lnTo>
                  <a:pt x="2879" y="4320"/>
                </a:lnTo>
                <a:lnTo>
                  <a:pt x="2879" y="0"/>
                </a:lnTo>
                <a:lnTo>
                  <a:pt x="183" y="0"/>
                </a:lnTo>
                <a:close/>
              </a:path>
            </a:pathLst>
          </a:custGeom>
          <a:ln/>
          <a:extLst>
            <a:ext uri="{91240B29-F687-4f45-9708-019B960494DF}">
              <a14:hiddenLine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Vertical Title 1"/>
          <p:cNvSpPr>
            <a:spLocks noGrp="1"/>
          </p:cNvSpPr>
          <p:nvPr>
            <p:ph type="title" orient="vert"/>
          </p:nvPr>
        </p:nvSpPr>
        <p:spPr>
          <a:xfrm>
            <a:off x="8183540" y="586171"/>
            <a:ext cx="2494791" cy="513479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10001" y="446089"/>
            <a:ext cx="6611540" cy="5414962"/>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D62726E-379B-B349-9EED-81ED093FA806}" type="datetimeFigureOut">
              <a:rPr lang="en-US" dirty="0"/>
              <a:pPr/>
              <a:t>7/11/2023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11"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810000" y="447188"/>
            <a:ext cx="10571998" cy="970450"/>
          </a:xfrm>
        </p:spPr>
        <p:txBody>
          <a:bodyPr/>
          <a:lstStyle/>
          <a:p>
            <a:r>
              <a:rPr lang="en-US"/>
              <a:t>Click to edit Master title style</a:t>
            </a:r>
            <a:endParaRPr lang="en-US" dirty="0"/>
          </a:p>
        </p:txBody>
      </p:sp>
      <p:sp>
        <p:nvSpPr>
          <p:cNvPr id="3" name="Content Placeholder 2"/>
          <p:cNvSpPr>
            <a:spLocks noGrp="1"/>
          </p:cNvSpPr>
          <p:nvPr>
            <p:ph idx="1"/>
          </p:nvPr>
        </p:nvSpPr>
        <p:spPr>
          <a:xfrm>
            <a:off x="818712" y="2222287"/>
            <a:ext cx="10554574" cy="363651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B3A1323-8D79-1946-B0D7-40001CF92E9D}" type="datetimeFigureOut">
              <a:rPr lang="en-US" dirty="0"/>
              <a:pPr/>
              <a:t>7/11/2023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10" name="Freeform 7"/>
          <p:cNvSpPr/>
          <p:nvPr/>
        </p:nvSpPr>
        <p:spPr bwMode="auto">
          <a:xfrm>
            <a:off x="0" y="1"/>
            <a:ext cx="12192000" cy="5203825"/>
          </a:xfrm>
          <a:custGeom>
            <a:avLst/>
            <a:gdLst/>
            <a:ahLst/>
            <a:cxnLst/>
            <a:rect l="0" t="0" r="r" b="b"/>
            <a:pathLst>
              <a:path w="5760" h="3278">
                <a:moveTo>
                  <a:pt x="0" y="0"/>
                </a:moveTo>
                <a:lnTo>
                  <a:pt x="5760" y="0"/>
                </a:lnTo>
                <a:lnTo>
                  <a:pt x="5760" y="3090"/>
                </a:lnTo>
                <a:lnTo>
                  <a:pt x="4817" y="3090"/>
                </a:lnTo>
                <a:lnTo>
                  <a:pt x="4637" y="3270"/>
                </a:lnTo>
                <a:lnTo>
                  <a:pt x="4637" y="3270"/>
                </a:lnTo>
                <a:lnTo>
                  <a:pt x="4633" y="3272"/>
                </a:lnTo>
                <a:lnTo>
                  <a:pt x="4627" y="3275"/>
                </a:lnTo>
                <a:lnTo>
                  <a:pt x="4621" y="3278"/>
                </a:lnTo>
                <a:lnTo>
                  <a:pt x="4616" y="3278"/>
                </a:lnTo>
                <a:lnTo>
                  <a:pt x="4610" y="3278"/>
                </a:lnTo>
                <a:lnTo>
                  <a:pt x="4605" y="3275"/>
                </a:lnTo>
                <a:lnTo>
                  <a:pt x="4599" y="3272"/>
                </a:lnTo>
                <a:lnTo>
                  <a:pt x="4595" y="3270"/>
                </a:lnTo>
                <a:lnTo>
                  <a:pt x="4415" y="3090"/>
                </a:lnTo>
                <a:lnTo>
                  <a:pt x="0" y="3090"/>
                </a:lnTo>
                <a:lnTo>
                  <a:pt x="0" y="0"/>
                </a:lnTo>
                <a:lnTo>
                  <a:pt x="0" y="0"/>
                </a:lnTo>
                <a:close/>
              </a:path>
            </a:pathLst>
          </a:custGeom>
          <a:ln>
            <a:headEnd/>
            <a:tailEnd/>
          </a:ln>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810000" y="2951396"/>
            <a:ext cx="10561418" cy="1468800"/>
          </a:xfrm>
        </p:spPr>
        <p:txBody>
          <a:bodyPr anchor="b"/>
          <a:lstStyle>
            <a:lvl1pPr algn="r">
              <a:defRPr sz="4800" b="1" cap="none"/>
            </a:lvl1pPr>
          </a:lstStyle>
          <a:p>
            <a:r>
              <a:rPr lang="en-US"/>
              <a:t>Click to edit Master title style</a:t>
            </a:r>
            <a:endParaRPr lang="en-US" dirty="0"/>
          </a:p>
        </p:txBody>
      </p:sp>
      <p:sp>
        <p:nvSpPr>
          <p:cNvPr id="3" name="Text Placeholder 2"/>
          <p:cNvSpPr>
            <a:spLocks noGrp="1"/>
          </p:cNvSpPr>
          <p:nvPr>
            <p:ph type="body" idx="1"/>
          </p:nvPr>
        </p:nvSpPr>
        <p:spPr>
          <a:xfrm>
            <a:off x="810000" y="5281201"/>
            <a:ext cx="10561418" cy="433955"/>
          </a:xfrm>
        </p:spPr>
        <p:txBody>
          <a:bodyPr anchor="t">
            <a:no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DFA1846-DA80-1C48-A609-854EA85C59AD}" type="datetimeFigureOut">
              <a:rPr lang="en-US" dirty="0"/>
              <a:pPr/>
              <a:t>7/11/2023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18712" y="2222287"/>
            <a:ext cx="5185873" cy="3638763"/>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87415" y="2222287"/>
            <a:ext cx="5194583" cy="3638764"/>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57302355-E14B-8545-A8F8-0FE83CC9D524}" type="datetimeFigureOut">
              <a:rPr lang="en-US" dirty="0"/>
              <a:pPr/>
              <a:t>7/11/2023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814728" y="2174875"/>
            <a:ext cx="5189857" cy="576262"/>
          </a:xfrm>
        </p:spPr>
        <p:txBody>
          <a:bodyPr anchor="b">
            <a:noAutofit/>
          </a:bodyPr>
          <a:lstStyle>
            <a:lvl1pPr marL="0" indent="0" algn="ctr">
              <a:buNone/>
              <a:defRPr sz="20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14729" y="2751138"/>
            <a:ext cx="5189856" cy="3109913"/>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87415" y="2174875"/>
            <a:ext cx="5194583" cy="576262"/>
          </a:xfrm>
        </p:spPr>
        <p:txBody>
          <a:bodyPr anchor="b">
            <a:noAutofit/>
          </a:bodyPr>
          <a:lstStyle>
            <a:lvl1pPr marL="0" indent="0" algn="ctr">
              <a:buNone/>
              <a:defRPr sz="20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87415" y="2751138"/>
            <a:ext cx="5194583" cy="3109913"/>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2640F58-564D-2B4F-AE67-E407BA4FCF45}" type="datetimeFigureOut">
              <a:rPr lang="en-US" dirty="0"/>
              <a:pPr/>
              <a:t>7/11/2023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F13A34C8-038E-2045-AF43-DF7DBB8E0E9E}" type="datetimeFigureOut">
              <a:rPr lang="en-US" dirty="0"/>
              <a:pPr/>
              <a:t>7/11/2023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818C68F-D26B-8F47-958C-23B49CF8A634}" type="datetimeFigureOut">
              <a:rPr lang="en-US" dirty="0"/>
              <a:pPr/>
              <a:t>7/11/2023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12" name="Freeform 6"/>
          <p:cNvSpPr>
            <a:spLocks noChangeAspect="1"/>
          </p:cNvSpPr>
          <p:nvPr/>
        </p:nvSpPr>
        <p:spPr bwMode="auto">
          <a:xfrm>
            <a:off x="1073151" y="446087"/>
            <a:ext cx="3547533" cy="1814651"/>
          </a:xfrm>
          <a:custGeom>
            <a:avLst/>
            <a:gdLst/>
            <a:ahLst/>
            <a:cxnLst/>
            <a:rect l="0" t="0" r="r" b="b"/>
            <a:pathLst>
              <a:path w="3384" h="2308">
                <a:moveTo>
                  <a:pt x="3340" y="0"/>
                </a:moveTo>
                <a:lnTo>
                  <a:pt x="44" y="0"/>
                </a:lnTo>
                <a:lnTo>
                  <a:pt x="44" y="0"/>
                </a:lnTo>
                <a:lnTo>
                  <a:pt x="34" y="0"/>
                </a:lnTo>
                <a:lnTo>
                  <a:pt x="26" y="4"/>
                </a:lnTo>
                <a:lnTo>
                  <a:pt x="20" y="8"/>
                </a:lnTo>
                <a:lnTo>
                  <a:pt x="12" y="12"/>
                </a:lnTo>
                <a:lnTo>
                  <a:pt x="8" y="20"/>
                </a:lnTo>
                <a:lnTo>
                  <a:pt x="4" y="26"/>
                </a:lnTo>
                <a:lnTo>
                  <a:pt x="0" y="34"/>
                </a:lnTo>
                <a:lnTo>
                  <a:pt x="0" y="44"/>
                </a:lnTo>
                <a:lnTo>
                  <a:pt x="0" y="2076"/>
                </a:lnTo>
                <a:lnTo>
                  <a:pt x="0" y="2076"/>
                </a:lnTo>
                <a:lnTo>
                  <a:pt x="0" y="2086"/>
                </a:lnTo>
                <a:lnTo>
                  <a:pt x="4" y="2094"/>
                </a:lnTo>
                <a:lnTo>
                  <a:pt x="8" y="2100"/>
                </a:lnTo>
                <a:lnTo>
                  <a:pt x="12" y="2108"/>
                </a:lnTo>
                <a:lnTo>
                  <a:pt x="20" y="2112"/>
                </a:lnTo>
                <a:lnTo>
                  <a:pt x="26" y="2116"/>
                </a:lnTo>
                <a:lnTo>
                  <a:pt x="34" y="2120"/>
                </a:lnTo>
                <a:lnTo>
                  <a:pt x="44" y="2120"/>
                </a:lnTo>
                <a:lnTo>
                  <a:pt x="474" y="2120"/>
                </a:lnTo>
                <a:lnTo>
                  <a:pt x="650" y="2296"/>
                </a:lnTo>
                <a:lnTo>
                  <a:pt x="650" y="2296"/>
                </a:lnTo>
                <a:lnTo>
                  <a:pt x="656" y="2300"/>
                </a:lnTo>
                <a:lnTo>
                  <a:pt x="664" y="2304"/>
                </a:lnTo>
                <a:lnTo>
                  <a:pt x="672" y="2308"/>
                </a:lnTo>
                <a:lnTo>
                  <a:pt x="680" y="2308"/>
                </a:lnTo>
                <a:lnTo>
                  <a:pt x="688" y="2308"/>
                </a:lnTo>
                <a:lnTo>
                  <a:pt x="696" y="2304"/>
                </a:lnTo>
                <a:lnTo>
                  <a:pt x="704" y="2300"/>
                </a:lnTo>
                <a:lnTo>
                  <a:pt x="710" y="2296"/>
                </a:lnTo>
                <a:lnTo>
                  <a:pt x="886" y="2120"/>
                </a:lnTo>
                <a:lnTo>
                  <a:pt x="3340" y="2120"/>
                </a:lnTo>
                <a:lnTo>
                  <a:pt x="3340" y="2120"/>
                </a:lnTo>
                <a:lnTo>
                  <a:pt x="3350" y="2120"/>
                </a:lnTo>
                <a:lnTo>
                  <a:pt x="3358" y="2116"/>
                </a:lnTo>
                <a:lnTo>
                  <a:pt x="3364" y="2112"/>
                </a:lnTo>
                <a:lnTo>
                  <a:pt x="3372" y="2108"/>
                </a:lnTo>
                <a:lnTo>
                  <a:pt x="3376" y="2100"/>
                </a:lnTo>
                <a:lnTo>
                  <a:pt x="3380" y="2094"/>
                </a:lnTo>
                <a:lnTo>
                  <a:pt x="3384" y="2086"/>
                </a:lnTo>
                <a:lnTo>
                  <a:pt x="3384" y="2076"/>
                </a:lnTo>
                <a:lnTo>
                  <a:pt x="3384" y="44"/>
                </a:lnTo>
                <a:lnTo>
                  <a:pt x="3384" y="44"/>
                </a:lnTo>
                <a:lnTo>
                  <a:pt x="3384" y="34"/>
                </a:lnTo>
                <a:lnTo>
                  <a:pt x="3380" y="26"/>
                </a:lnTo>
                <a:lnTo>
                  <a:pt x="3376" y="20"/>
                </a:lnTo>
                <a:lnTo>
                  <a:pt x="3372" y="12"/>
                </a:lnTo>
                <a:lnTo>
                  <a:pt x="3364" y="8"/>
                </a:lnTo>
                <a:lnTo>
                  <a:pt x="3358" y="4"/>
                </a:lnTo>
                <a:lnTo>
                  <a:pt x="3350" y="0"/>
                </a:lnTo>
                <a:lnTo>
                  <a:pt x="3340" y="0"/>
                </a:lnTo>
                <a:lnTo>
                  <a:pt x="3340" y="0"/>
                </a:lnTo>
                <a:close/>
              </a:path>
            </a:pathLst>
          </a:custGeom>
          <a:ln/>
          <a:extLst>
            <a:ext uri="{91240B29-F687-4f45-9708-019B960494DF}">
              <a14:hiddenLine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1073151" y="446088"/>
            <a:ext cx="3547533" cy="1618396"/>
          </a:xfrm>
        </p:spPr>
        <p:txBody>
          <a:bodyPr anchor="b"/>
          <a:lstStyle>
            <a:lvl1pPr algn="l">
              <a:defRPr sz="2000" b="1"/>
            </a:lvl1pPr>
          </a:lstStyle>
          <a:p>
            <a:r>
              <a:rPr lang="en-US"/>
              <a:t>Click to edit Master title style</a:t>
            </a:r>
            <a:endParaRPr lang="en-US" dirty="0"/>
          </a:p>
        </p:txBody>
      </p:sp>
      <p:sp>
        <p:nvSpPr>
          <p:cNvPr id="3" name="Content Placeholder 2"/>
          <p:cNvSpPr>
            <a:spLocks noGrp="1"/>
          </p:cNvSpPr>
          <p:nvPr>
            <p:ph idx="1"/>
          </p:nvPr>
        </p:nvSpPr>
        <p:spPr>
          <a:xfrm>
            <a:off x="4855633" y="446088"/>
            <a:ext cx="6252633" cy="5414963"/>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073151" y="2260738"/>
            <a:ext cx="3547533" cy="360031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D0DF5E60-9974-AC48-9591-99C2BB44B7CF}" type="datetimeFigureOut">
              <a:rPr lang="en-US" dirty="0"/>
              <a:pPr/>
              <a:t>7/11/2023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14728" y="727522"/>
            <a:ext cx="4852988" cy="1617163"/>
          </a:xfrm>
        </p:spPr>
        <p:txBody>
          <a:bodyPr anchor="b">
            <a:normAutofit/>
          </a:bodyPr>
          <a:lstStyle>
            <a:lvl1pPr algn="l">
              <a:defRPr sz="2400" b="0"/>
            </a:lvl1pPr>
          </a:lstStyle>
          <a:p>
            <a:r>
              <a:rPr lang="en-US"/>
              <a:t>Click to edit Master title style</a:t>
            </a:r>
            <a:endParaRPr lang="en-US" dirty="0"/>
          </a:p>
        </p:txBody>
      </p:sp>
      <p:sp>
        <p:nvSpPr>
          <p:cNvPr id="9" name="Picture Placeholder 11"/>
          <p:cNvSpPr>
            <a:spLocks noGrp="1" noChangeAspect="1"/>
          </p:cNvSpPr>
          <p:nvPr>
            <p:ph type="pic" sz="quarter" idx="13"/>
          </p:nvPr>
        </p:nvSpPr>
        <p:spPr bwMode="auto">
          <a:xfrm>
            <a:off x="6098117" y="0"/>
            <a:ext cx="6093883" cy="6858000"/>
          </a:xfrm>
          <a:custGeom>
            <a:avLst/>
            <a:gdLst/>
            <a:ahLst/>
            <a:cxnLst/>
            <a:rect l="0" t="0" r="r" b="b"/>
            <a:pathLst>
              <a:path w="2879" h="4320">
                <a:moveTo>
                  <a:pt x="183" y="0"/>
                </a:moveTo>
                <a:lnTo>
                  <a:pt x="183" y="1197"/>
                </a:lnTo>
                <a:lnTo>
                  <a:pt x="8" y="1372"/>
                </a:lnTo>
                <a:lnTo>
                  <a:pt x="8" y="1372"/>
                </a:lnTo>
                <a:lnTo>
                  <a:pt x="6" y="1376"/>
                </a:lnTo>
                <a:lnTo>
                  <a:pt x="3" y="1382"/>
                </a:lnTo>
                <a:lnTo>
                  <a:pt x="0" y="1387"/>
                </a:lnTo>
                <a:lnTo>
                  <a:pt x="0" y="1393"/>
                </a:lnTo>
                <a:lnTo>
                  <a:pt x="0" y="1399"/>
                </a:lnTo>
                <a:lnTo>
                  <a:pt x="3" y="1404"/>
                </a:lnTo>
                <a:lnTo>
                  <a:pt x="6" y="1410"/>
                </a:lnTo>
                <a:lnTo>
                  <a:pt x="8" y="1414"/>
                </a:lnTo>
                <a:lnTo>
                  <a:pt x="183" y="1589"/>
                </a:lnTo>
                <a:lnTo>
                  <a:pt x="183" y="4320"/>
                </a:lnTo>
                <a:lnTo>
                  <a:pt x="2879" y="4320"/>
                </a:lnTo>
                <a:lnTo>
                  <a:pt x="2879" y="0"/>
                </a:lnTo>
                <a:lnTo>
                  <a:pt x="183" y="0"/>
                </a:lnTo>
                <a:close/>
              </a:path>
            </a:pathLst>
          </a:custGeom>
          <a:noFill/>
          <a:ln w="9525">
            <a:solidFill>
              <a:schemeClr val="tx2"/>
            </a:solidFill>
            <a:round/>
            <a:headEnd/>
            <a:tailEnd/>
          </a:ln>
          <a:effectLst/>
        </p:spPr>
        <p:txBody>
          <a:bodyPr wrap="square" numCol="1" anchor="t" anchorCtr="0" compatLnSpc="1">
            <a:prstTxWarp prst="textNoShape">
              <a:avLst/>
            </a:prstTxWarp>
            <a:normAutofit/>
          </a:bodyPr>
          <a:lstStyle>
            <a:lvl1pPr algn="ctr">
              <a:buFontTx/>
              <a:buNone/>
              <a:defRPr sz="1400"/>
            </a:lvl1pPr>
          </a:lstStyle>
          <a:p>
            <a:r>
              <a:rPr lang="en-US"/>
              <a:t>Click icon to add picture</a:t>
            </a:r>
            <a:endParaRPr lang="en-US" dirty="0"/>
          </a:p>
        </p:txBody>
      </p:sp>
      <p:sp>
        <p:nvSpPr>
          <p:cNvPr id="4" name="Text Placeholder 3"/>
          <p:cNvSpPr>
            <a:spLocks noGrp="1"/>
          </p:cNvSpPr>
          <p:nvPr>
            <p:ph type="body" sz="half" idx="2"/>
          </p:nvPr>
        </p:nvSpPr>
        <p:spPr>
          <a:xfrm>
            <a:off x="814728" y="2344684"/>
            <a:ext cx="4852988" cy="3516365"/>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3885810" y="6041362"/>
            <a:ext cx="976879" cy="365125"/>
          </a:xfrm>
        </p:spPr>
        <p:txBody>
          <a:bodyPr/>
          <a:lstStyle/>
          <a:p>
            <a:fld id="{18C79C5D-2A6F-F04D-97DA-BEF2467B64E4}" type="datetimeFigureOut">
              <a:rPr lang="en-US" dirty="0"/>
              <a:pPr/>
              <a:t>7/11/2023</a:t>
            </a:fld>
            <a:endParaRPr lang="en-US" dirty="0"/>
          </a:p>
        </p:txBody>
      </p:sp>
      <p:sp>
        <p:nvSpPr>
          <p:cNvPr id="6" name="Footer Placeholder 5"/>
          <p:cNvSpPr>
            <a:spLocks noGrp="1"/>
          </p:cNvSpPr>
          <p:nvPr>
            <p:ph type="ftr" sz="quarter" idx="11"/>
          </p:nvPr>
        </p:nvSpPr>
        <p:spPr>
          <a:xfrm>
            <a:off x="590396" y="6041362"/>
            <a:ext cx="3295413" cy="365125"/>
          </a:xfrm>
        </p:spPr>
        <p:txBody>
          <a:bodyPr/>
          <a:lstStyle/>
          <a:p>
            <a:endParaRPr lang="en-US" dirty="0"/>
          </a:p>
        </p:txBody>
      </p:sp>
      <p:sp>
        <p:nvSpPr>
          <p:cNvPr id="7" name="Slide Number Placeholder 6"/>
          <p:cNvSpPr>
            <a:spLocks noGrp="1"/>
          </p:cNvSpPr>
          <p:nvPr>
            <p:ph type="sldNum" sz="quarter" idx="12"/>
          </p:nvPr>
        </p:nvSpPr>
        <p:spPr>
          <a:xfrm>
            <a:off x="4862689" y="5915888"/>
            <a:ext cx="1062155" cy="490599"/>
          </a:xfrm>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10000" y="447188"/>
            <a:ext cx="10571998" cy="970450"/>
          </a:xfrm>
          <a:prstGeom prst="rect">
            <a:avLst/>
          </a:prstGeom>
          <a:effectLst>
            <a:outerShdw blurRad="50800" dir="14400000">
              <a:srgbClr val="000000">
                <a:alpha val="60000"/>
              </a:srgbClr>
            </a:outerShdw>
          </a:effectLst>
        </p:spPr>
        <p:txBody>
          <a:bodyPr vert="horz" lIns="91440" tIns="45720" rIns="91440" bIns="45720" rtlCol="0" anchor="b">
            <a:noAutofit/>
          </a:bodyPr>
          <a:lstStyle/>
          <a:p>
            <a:r>
              <a:rPr lang="en-US"/>
              <a:t>Click to edit Master title style</a:t>
            </a:r>
            <a:endParaRPr lang="en-US" dirty="0"/>
          </a:p>
        </p:txBody>
      </p:sp>
      <p:sp>
        <p:nvSpPr>
          <p:cNvPr id="3" name="Text Placeholder 2"/>
          <p:cNvSpPr>
            <a:spLocks noGrp="1"/>
          </p:cNvSpPr>
          <p:nvPr>
            <p:ph type="body" idx="1"/>
          </p:nvPr>
        </p:nvSpPr>
        <p:spPr>
          <a:xfrm>
            <a:off x="810000" y="2184401"/>
            <a:ext cx="10563285" cy="3674397"/>
          </a:xfrm>
          <a:prstGeom prst="rect">
            <a:avLst/>
          </a:prstGeom>
          <a:effectLst>
            <a:outerShdw blurRad="50800" dir="14400000">
              <a:srgbClr val="000000">
                <a:alpha val="40000"/>
              </a:srgbClr>
            </a:outerShdw>
          </a:effectLst>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p:cNvSpPr>
            <a:spLocks noGrp="1"/>
          </p:cNvSpPr>
          <p:nvPr>
            <p:ph type="ftr" sz="quarter" idx="3"/>
          </p:nvPr>
        </p:nvSpPr>
        <p:spPr>
          <a:xfrm>
            <a:off x="451514" y="6041362"/>
            <a:ext cx="8644320" cy="365125"/>
          </a:xfrm>
          <a:prstGeom prst="rect">
            <a:avLst/>
          </a:prstGeom>
        </p:spPr>
        <p:txBody>
          <a:bodyPr vert="horz" lIns="91440" tIns="45720" rIns="91440" bIns="45720" rtlCol="0" anchor="b"/>
          <a:lstStyle>
            <a:lvl1pPr algn="l">
              <a:defRPr sz="900">
                <a:solidFill>
                  <a:schemeClr val="tx1"/>
                </a:solidFill>
              </a:defRPr>
            </a:lvl1pPr>
          </a:lstStyle>
          <a:p>
            <a:endParaRPr lang="en-US" dirty="0"/>
          </a:p>
        </p:txBody>
      </p:sp>
      <p:sp>
        <p:nvSpPr>
          <p:cNvPr id="4" name="Date Placeholder 3"/>
          <p:cNvSpPr>
            <a:spLocks noGrp="1"/>
          </p:cNvSpPr>
          <p:nvPr>
            <p:ph type="dt" sz="half" idx="2"/>
          </p:nvPr>
        </p:nvSpPr>
        <p:spPr>
          <a:xfrm>
            <a:off x="9334626" y="6041362"/>
            <a:ext cx="1343706" cy="365125"/>
          </a:xfrm>
          <a:prstGeom prst="rect">
            <a:avLst/>
          </a:prstGeom>
        </p:spPr>
        <p:txBody>
          <a:bodyPr vert="horz" lIns="91440" tIns="45720" rIns="91440" bIns="45720" rtlCol="0" anchor="b"/>
          <a:lstStyle>
            <a:lvl1pPr algn="r">
              <a:defRPr sz="900">
                <a:solidFill>
                  <a:schemeClr val="tx1"/>
                </a:solidFill>
              </a:defRPr>
            </a:lvl1pPr>
          </a:lstStyle>
          <a:p>
            <a:fld id="{09B482E8-6E0E-1B4F-B1FD-C69DB9E858D9}" type="datetimeFigureOut">
              <a:rPr lang="en-US" dirty="0"/>
              <a:pPr/>
              <a:t>7/11/2023</a:t>
            </a:fld>
            <a:endParaRPr lang="en-US" dirty="0"/>
          </a:p>
        </p:txBody>
      </p:sp>
      <p:sp>
        <p:nvSpPr>
          <p:cNvPr id="6" name="Slide Number Placeholder 5"/>
          <p:cNvSpPr>
            <a:spLocks noGrp="1"/>
          </p:cNvSpPr>
          <p:nvPr>
            <p:ph type="sldNum" sz="quarter" idx="4"/>
          </p:nvPr>
        </p:nvSpPr>
        <p:spPr>
          <a:xfrm>
            <a:off x="10678331" y="5915888"/>
            <a:ext cx="1062155" cy="490599"/>
          </a:xfrm>
          <a:prstGeom prst="rect">
            <a:avLst/>
          </a:prstGeom>
        </p:spPr>
        <p:txBody>
          <a:bodyPr vert="horz" lIns="91440" tIns="45720" rIns="91440" bIns="10800" rtlCol="0" anchor="b"/>
          <a:lstStyle>
            <a:lvl1pPr algn="r">
              <a:defRPr sz="2000">
                <a:solidFill>
                  <a:schemeClr val="accent1"/>
                </a:solidFill>
              </a:defRPr>
            </a:lvl1pPr>
          </a:lstStyle>
          <a:p>
            <a:fld id="{D57F1E4F-1CFF-5643-939E-217C01CDF565}"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3" r:id="rId9"/>
    <p:sldLayoutId id="2147483657" r:id="rId10"/>
    <p:sldLayoutId id="2147483666" r:id="rId11"/>
    <p:sldLayoutId id="2147483661" r:id="rId12"/>
    <p:sldLayoutId id="2147483658" r:id="rId13"/>
    <p:sldLayoutId id="2147483659" r:id="rId14"/>
  </p:sldLayoutIdLst>
  <p:hf sldNum="0" hdr="0" ftr="0" dt="0"/>
  <p:txStyles>
    <p:titleStyle>
      <a:lvl1pPr algn="l" defTabSz="457200" rtl="0" eaLnBrk="1" latinLnBrk="0" hangingPunct="1">
        <a:spcBef>
          <a:spcPct val="0"/>
        </a:spcBef>
        <a:buNone/>
        <a:defRPr sz="4000" b="1" kern="1200">
          <a:solidFill>
            <a:srgbClr val="FEFEFE"/>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ct val="20000"/>
        </a:spcBef>
        <a:spcAft>
          <a:spcPts val="600"/>
        </a:spcAft>
        <a:buClr>
          <a:schemeClr val="accent1"/>
        </a:buClr>
        <a:buFont typeface="Wingdings 2" charset="2"/>
        <a:buChar char=""/>
        <a:defRPr sz="1800" kern="1200">
          <a:solidFill>
            <a:schemeClr val="tx1"/>
          </a:solidFill>
          <a:latin typeface="+mn-lt"/>
          <a:ea typeface="+mn-ea"/>
          <a:cs typeface="+mn-cs"/>
        </a:defRPr>
      </a:lvl1pPr>
      <a:lvl2pPr marL="742950" indent="-285750" algn="l" defTabSz="457200" rtl="0" eaLnBrk="1" latinLnBrk="0" hangingPunct="1">
        <a:spcBef>
          <a:spcPct val="20000"/>
        </a:spcBef>
        <a:spcAft>
          <a:spcPts val="600"/>
        </a:spcAft>
        <a:buClr>
          <a:schemeClr val="accent1"/>
        </a:buClr>
        <a:buFont typeface="Wingdings 2" charset="2"/>
        <a:buChar char=""/>
        <a:defRPr sz="1600" kern="1200">
          <a:solidFill>
            <a:schemeClr val="tx1"/>
          </a:solidFill>
          <a:latin typeface="+mn-lt"/>
          <a:ea typeface="+mn-ea"/>
          <a:cs typeface="+mn-cs"/>
        </a:defRPr>
      </a:lvl2pPr>
      <a:lvl3pPr marL="1143000" indent="-228600" algn="l" defTabSz="457200" rtl="0" eaLnBrk="1" latinLnBrk="0" hangingPunct="1">
        <a:spcBef>
          <a:spcPct val="20000"/>
        </a:spcBef>
        <a:spcAft>
          <a:spcPts val="600"/>
        </a:spcAft>
        <a:buClr>
          <a:schemeClr val="accent1"/>
        </a:buClr>
        <a:buFont typeface="Wingdings 2" charset="2"/>
        <a:buChar char=""/>
        <a:defRPr sz="1400" kern="1200">
          <a:solidFill>
            <a:schemeClr val="tx1"/>
          </a:solidFill>
          <a:latin typeface="+mn-lt"/>
          <a:ea typeface="+mn-ea"/>
          <a:cs typeface="+mn-cs"/>
        </a:defRPr>
      </a:lvl3pPr>
      <a:lvl4pPr marL="16002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4pPr>
      <a:lvl5pPr marL="20574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5pPr>
      <a:lvl6pPr marL="24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6pPr>
      <a:lvl7pPr marL="28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7pPr>
      <a:lvl8pPr marL="32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8pPr>
      <a:lvl9pPr marL="36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06CE68-0E38-42CA-8895-09894FB3D81E}"/>
              </a:ext>
            </a:extLst>
          </p:cNvPr>
          <p:cNvSpPr>
            <a:spLocks noGrp="1"/>
          </p:cNvSpPr>
          <p:nvPr>
            <p:ph type="ctrTitle"/>
          </p:nvPr>
        </p:nvSpPr>
        <p:spPr/>
        <p:txBody>
          <a:bodyPr/>
          <a:lstStyle/>
          <a:p>
            <a:r>
              <a:rPr lang="en-GB" dirty="0"/>
              <a:t>The Related Study</a:t>
            </a:r>
          </a:p>
        </p:txBody>
      </p:sp>
      <p:sp>
        <p:nvSpPr>
          <p:cNvPr id="3" name="Subtitle 2">
            <a:extLst>
              <a:ext uri="{FF2B5EF4-FFF2-40B4-BE49-F238E27FC236}">
                <a16:creationId xmlns:a16="http://schemas.microsoft.com/office/drawing/2014/main" id="{98A19AB2-5494-4BCB-9028-5B17D1709CD8}"/>
              </a:ext>
            </a:extLst>
          </p:cNvPr>
          <p:cNvSpPr>
            <a:spLocks noGrp="1"/>
          </p:cNvSpPr>
          <p:nvPr>
            <p:ph type="subTitle" idx="1"/>
          </p:nvPr>
        </p:nvSpPr>
        <p:spPr/>
        <p:txBody>
          <a:bodyPr/>
          <a:lstStyle/>
          <a:p>
            <a:r>
              <a:rPr lang="en-GB" dirty="0"/>
              <a:t>What the Related Study is and how to go about writing it.</a:t>
            </a:r>
          </a:p>
        </p:txBody>
      </p:sp>
    </p:spTree>
    <p:extLst>
      <p:ext uri="{BB962C8B-B14F-4D97-AF65-F5344CB8AC3E}">
        <p14:creationId xmlns:p14="http://schemas.microsoft.com/office/powerpoint/2010/main" val="263378209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91ECCC-C872-DA33-D746-65D9104CECE8}"/>
              </a:ext>
            </a:extLst>
          </p:cNvPr>
          <p:cNvSpPr>
            <a:spLocks noGrp="1"/>
          </p:cNvSpPr>
          <p:nvPr>
            <p:ph type="title"/>
          </p:nvPr>
        </p:nvSpPr>
        <p:spPr/>
        <p:txBody>
          <a:bodyPr/>
          <a:lstStyle/>
          <a:p>
            <a:r>
              <a:rPr lang="en-GB" dirty="0"/>
              <a:t>Consider this….</a:t>
            </a:r>
          </a:p>
        </p:txBody>
      </p:sp>
      <p:sp>
        <p:nvSpPr>
          <p:cNvPr id="3" name="Content Placeholder 2">
            <a:extLst>
              <a:ext uri="{FF2B5EF4-FFF2-40B4-BE49-F238E27FC236}">
                <a16:creationId xmlns:a16="http://schemas.microsoft.com/office/drawing/2014/main" id="{F3FAD10D-93F6-C56D-1D91-172F347333E5}"/>
              </a:ext>
            </a:extLst>
          </p:cNvPr>
          <p:cNvSpPr>
            <a:spLocks noGrp="1"/>
          </p:cNvSpPr>
          <p:nvPr>
            <p:ph idx="1"/>
          </p:nvPr>
        </p:nvSpPr>
        <p:spPr/>
        <p:txBody>
          <a:bodyPr>
            <a:normAutofit fontScale="92500" lnSpcReduction="20000"/>
          </a:bodyPr>
          <a:lstStyle/>
          <a:p>
            <a:pPr marL="0" indent="0">
              <a:buNone/>
            </a:pPr>
            <a:r>
              <a:rPr lang="en-GB" sz="3200" dirty="0"/>
              <a:t>You are having a dinner party to discuss your Related Study topic. Who would you invite? </a:t>
            </a:r>
          </a:p>
          <a:p>
            <a:pPr marL="0" indent="0">
              <a:buNone/>
            </a:pPr>
            <a:endParaRPr lang="en-GB" sz="3200" dirty="0"/>
          </a:p>
          <a:p>
            <a:pPr marL="0" indent="0">
              <a:buNone/>
            </a:pPr>
            <a:r>
              <a:rPr lang="en-GB" sz="3200" dirty="0"/>
              <a:t>Who would be sat around the table to discuss your topic? </a:t>
            </a:r>
          </a:p>
          <a:p>
            <a:pPr marL="0" indent="0">
              <a:buNone/>
            </a:pPr>
            <a:endParaRPr lang="en-GB" sz="3200" dirty="0"/>
          </a:p>
          <a:p>
            <a:pPr marL="0" indent="0">
              <a:buNone/>
            </a:pPr>
            <a:r>
              <a:rPr lang="en-GB" sz="3200" dirty="0"/>
              <a:t>Who would you include, and who would you exclude?  </a:t>
            </a:r>
          </a:p>
        </p:txBody>
      </p:sp>
    </p:spTree>
    <p:extLst>
      <p:ext uri="{BB962C8B-B14F-4D97-AF65-F5344CB8AC3E}">
        <p14:creationId xmlns:p14="http://schemas.microsoft.com/office/powerpoint/2010/main" val="131054478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FC630F-0E67-4536-9013-1091B76E0145}"/>
              </a:ext>
            </a:extLst>
          </p:cNvPr>
          <p:cNvSpPr>
            <a:spLocks noGrp="1"/>
          </p:cNvSpPr>
          <p:nvPr>
            <p:ph type="title"/>
          </p:nvPr>
        </p:nvSpPr>
        <p:spPr/>
        <p:txBody>
          <a:bodyPr/>
          <a:lstStyle/>
          <a:p>
            <a:r>
              <a:rPr lang="en-GB" sz="3200" dirty="0"/>
              <a:t>Task 4 – Have a go at creating questions!</a:t>
            </a:r>
          </a:p>
        </p:txBody>
      </p:sp>
      <p:sp>
        <p:nvSpPr>
          <p:cNvPr id="3" name="Content Placeholder 2">
            <a:extLst>
              <a:ext uri="{FF2B5EF4-FFF2-40B4-BE49-F238E27FC236}">
                <a16:creationId xmlns:a16="http://schemas.microsoft.com/office/drawing/2014/main" id="{6154949A-0EB5-4B0E-A797-3CDB65FEE956}"/>
              </a:ext>
            </a:extLst>
          </p:cNvPr>
          <p:cNvSpPr>
            <a:spLocks noGrp="1"/>
          </p:cNvSpPr>
          <p:nvPr>
            <p:ph idx="1"/>
          </p:nvPr>
        </p:nvSpPr>
        <p:spPr>
          <a:xfrm>
            <a:off x="818712" y="2398455"/>
            <a:ext cx="10554574" cy="3636511"/>
          </a:xfrm>
        </p:spPr>
        <p:txBody>
          <a:bodyPr/>
          <a:lstStyle/>
          <a:p>
            <a:r>
              <a:rPr lang="en-GB" sz="2800" dirty="0"/>
              <a:t>Using your connected knowledge, try to come up with some potential areas for discussion</a:t>
            </a:r>
          </a:p>
          <a:p>
            <a:r>
              <a:rPr lang="en-GB" sz="2800" dirty="0"/>
              <a:t>Don’t panic! This is just an exercise. Nothing set in stone yet!</a:t>
            </a:r>
          </a:p>
          <a:p>
            <a:r>
              <a:rPr lang="en-GB" sz="2800" dirty="0"/>
              <a:t>Don’t worry if you think it may be a statement rather than a discussion, brainstorm ideas for now and we can then tweak them</a:t>
            </a:r>
          </a:p>
          <a:p>
            <a:endParaRPr lang="en-GB" dirty="0"/>
          </a:p>
        </p:txBody>
      </p:sp>
    </p:spTree>
    <p:extLst>
      <p:ext uri="{BB962C8B-B14F-4D97-AF65-F5344CB8AC3E}">
        <p14:creationId xmlns:p14="http://schemas.microsoft.com/office/powerpoint/2010/main" val="332611863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4A49CB-C9D2-4B5B-BA4C-62445019861C}"/>
              </a:ext>
            </a:extLst>
          </p:cNvPr>
          <p:cNvSpPr>
            <a:spLocks noGrp="1"/>
          </p:cNvSpPr>
          <p:nvPr>
            <p:ph type="title"/>
          </p:nvPr>
        </p:nvSpPr>
        <p:spPr/>
        <p:txBody>
          <a:bodyPr/>
          <a:lstStyle/>
          <a:p>
            <a:r>
              <a:rPr lang="en-GB" dirty="0"/>
              <a:t>What is it?</a:t>
            </a:r>
          </a:p>
        </p:txBody>
      </p:sp>
      <p:sp>
        <p:nvSpPr>
          <p:cNvPr id="3" name="Content Placeholder 2">
            <a:extLst>
              <a:ext uri="{FF2B5EF4-FFF2-40B4-BE49-F238E27FC236}">
                <a16:creationId xmlns:a16="http://schemas.microsoft.com/office/drawing/2014/main" id="{F5578B32-FE4C-4BB2-8CC2-6033CBAD56D2}"/>
              </a:ext>
            </a:extLst>
          </p:cNvPr>
          <p:cNvSpPr>
            <a:spLocks noGrp="1"/>
          </p:cNvSpPr>
          <p:nvPr>
            <p:ph idx="1"/>
          </p:nvPr>
        </p:nvSpPr>
        <p:spPr>
          <a:xfrm>
            <a:off x="818712" y="2222287"/>
            <a:ext cx="10554574" cy="3818652"/>
          </a:xfrm>
        </p:spPr>
        <p:txBody>
          <a:bodyPr/>
          <a:lstStyle/>
          <a:p>
            <a:r>
              <a:rPr lang="en-GB" dirty="0"/>
              <a:t>The Related Study is the written element of your A-level art and photography course. </a:t>
            </a:r>
          </a:p>
          <a:p>
            <a:r>
              <a:rPr lang="en-GB" dirty="0"/>
              <a:t>It needs to be minimum 1500 words, maximum 3000 words</a:t>
            </a:r>
          </a:p>
          <a:p>
            <a:r>
              <a:rPr lang="en-GB" dirty="0"/>
              <a:t>It can be about any topic of art and photography but must be linked to your creative practice</a:t>
            </a:r>
          </a:p>
          <a:p>
            <a:r>
              <a:rPr lang="en-GB" dirty="0"/>
              <a:t>It is a research-based exploration of a topic, </a:t>
            </a:r>
            <a:r>
              <a:rPr lang="en-GB" b="1" dirty="0"/>
              <a:t>not</a:t>
            </a:r>
            <a:r>
              <a:rPr lang="en-GB" dirty="0"/>
              <a:t> an artist link</a:t>
            </a:r>
          </a:p>
          <a:p>
            <a:r>
              <a:rPr lang="en-GB" dirty="0"/>
              <a:t>It is 20% of you coursework, which counts for 60% of you’re A-level. It is therefore 12.5% of your whole A-level. This is the difference between a whole grade!  </a:t>
            </a:r>
          </a:p>
        </p:txBody>
      </p:sp>
    </p:spTree>
    <p:extLst>
      <p:ext uri="{BB962C8B-B14F-4D97-AF65-F5344CB8AC3E}">
        <p14:creationId xmlns:p14="http://schemas.microsoft.com/office/powerpoint/2010/main" val="416006091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399921-8327-8091-3543-83B3559C764D}"/>
              </a:ext>
            </a:extLst>
          </p:cNvPr>
          <p:cNvSpPr>
            <a:spLocks noGrp="1"/>
          </p:cNvSpPr>
          <p:nvPr>
            <p:ph type="title"/>
          </p:nvPr>
        </p:nvSpPr>
        <p:spPr/>
        <p:txBody>
          <a:bodyPr/>
          <a:lstStyle/>
          <a:p>
            <a:r>
              <a:rPr lang="en-GB" dirty="0"/>
              <a:t>What Does the Related Study Look Like?</a:t>
            </a:r>
          </a:p>
        </p:txBody>
      </p:sp>
      <p:sp>
        <p:nvSpPr>
          <p:cNvPr id="3" name="Content Placeholder 2">
            <a:extLst>
              <a:ext uri="{FF2B5EF4-FFF2-40B4-BE49-F238E27FC236}">
                <a16:creationId xmlns:a16="http://schemas.microsoft.com/office/drawing/2014/main" id="{5ECCE067-D868-7B49-6A2F-3B2BB3A660FE}"/>
              </a:ext>
            </a:extLst>
          </p:cNvPr>
          <p:cNvSpPr>
            <a:spLocks noGrp="1"/>
          </p:cNvSpPr>
          <p:nvPr>
            <p:ph idx="1"/>
          </p:nvPr>
        </p:nvSpPr>
        <p:spPr/>
        <p:txBody>
          <a:bodyPr/>
          <a:lstStyle/>
          <a:p>
            <a:r>
              <a:rPr lang="en-GB" dirty="0"/>
              <a:t>A formal piece of writing</a:t>
            </a:r>
          </a:p>
          <a:p>
            <a:r>
              <a:rPr lang="en-GB" dirty="0"/>
              <a:t>Includes image</a:t>
            </a:r>
          </a:p>
          <a:p>
            <a:r>
              <a:rPr lang="en-GB" dirty="0"/>
              <a:t>Has a contents page, main body, and reference list. </a:t>
            </a:r>
          </a:p>
          <a:p>
            <a:r>
              <a:rPr lang="en-GB" dirty="0"/>
              <a:t>Begin using recording your sources immediately, this will be a life saver further down the line</a:t>
            </a:r>
          </a:p>
          <a:p>
            <a:endParaRPr lang="en-GB" dirty="0"/>
          </a:p>
          <a:p>
            <a:endParaRPr lang="en-GB" dirty="0"/>
          </a:p>
          <a:p>
            <a:pPr marL="0" indent="0">
              <a:buNone/>
            </a:pPr>
            <a:r>
              <a:rPr lang="en-GB" dirty="0"/>
              <a:t>Let’s take a look…</a:t>
            </a:r>
          </a:p>
        </p:txBody>
      </p:sp>
    </p:spTree>
    <p:extLst>
      <p:ext uri="{BB962C8B-B14F-4D97-AF65-F5344CB8AC3E}">
        <p14:creationId xmlns:p14="http://schemas.microsoft.com/office/powerpoint/2010/main" val="33436361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2DE5673F-FEB8-0330-06A0-0F271BE8392B}"/>
              </a:ext>
            </a:extLst>
          </p:cNvPr>
          <p:cNvPicPr>
            <a:picLocks noChangeAspect="1"/>
          </p:cNvPicPr>
          <p:nvPr/>
        </p:nvPicPr>
        <p:blipFill rotWithShape="1">
          <a:blip r:embed="rId2"/>
          <a:srcRect t="33894" r="1799" b="23240"/>
          <a:stretch/>
        </p:blipFill>
        <p:spPr>
          <a:xfrm>
            <a:off x="85460" y="2324456"/>
            <a:ext cx="11972658" cy="2939753"/>
          </a:xfrm>
          <a:prstGeom prst="rect">
            <a:avLst/>
          </a:prstGeom>
        </p:spPr>
      </p:pic>
    </p:spTree>
    <p:extLst>
      <p:ext uri="{BB962C8B-B14F-4D97-AF65-F5344CB8AC3E}">
        <p14:creationId xmlns:p14="http://schemas.microsoft.com/office/powerpoint/2010/main" val="4977288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60F94B-AFA3-4AC5-A4F1-83D448FEEA7E}"/>
              </a:ext>
            </a:extLst>
          </p:cNvPr>
          <p:cNvSpPr>
            <a:spLocks noGrp="1"/>
          </p:cNvSpPr>
          <p:nvPr>
            <p:ph type="title"/>
          </p:nvPr>
        </p:nvSpPr>
        <p:spPr/>
        <p:txBody>
          <a:bodyPr/>
          <a:lstStyle/>
          <a:p>
            <a:r>
              <a:rPr lang="en-GB" dirty="0"/>
              <a:t>Think of it as a conversation</a:t>
            </a:r>
          </a:p>
        </p:txBody>
      </p:sp>
      <p:sp>
        <p:nvSpPr>
          <p:cNvPr id="3" name="Content Placeholder 2">
            <a:extLst>
              <a:ext uri="{FF2B5EF4-FFF2-40B4-BE49-F238E27FC236}">
                <a16:creationId xmlns:a16="http://schemas.microsoft.com/office/drawing/2014/main" id="{7F1338C8-7C08-4EEE-B829-DD654A52902A}"/>
              </a:ext>
            </a:extLst>
          </p:cNvPr>
          <p:cNvSpPr>
            <a:spLocks noGrp="1"/>
          </p:cNvSpPr>
          <p:nvPr>
            <p:ph idx="1"/>
          </p:nvPr>
        </p:nvSpPr>
        <p:spPr>
          <a:xfrm>
            <a:off x="558805" y="2409605"/>
            <a:ext cx="11074387" cy="3883545"/>
          </a:xfrm>
        </p:spPr>
        <p:txBody>
          <a:bodyPr>
            <a:normAutofit lnSpcReduction="10000"/>
          </a:bodyPr>
          <a:lstStyle/>
          <a:p>
            <a:pPr marL="0" indent="0">
              <a:buNone/>
            </a:pPr>
            <a:r>
              <a:rPr lang="en-GB" sz="2400" dirty="0"/>
              <a:t>When thinking of a title for your Related Study, think of a question or discussion that has multiple angles or perspectives. That way, you can research numerous perspectives, before reaching a conclusion at the end.</a:t>
            </a:r>
          </a:p>
          <a:p>
            <a:pPr marL="0" indent="0">
              <a:buNone/>
            </a:pPr>
            <a:r>
              <a:rPr lang="en-GB" sz="2400" b="1" dirty="0"/>
              <a:t>You may not even reach a conclusion – you may end with a provocation! </a:t>
            </a:r>
          </a:p>
          <a:p>
            <a:pPr marL="0" indent="0">
              <a:buNone/>
            </a:pPr>
            <a:r>
              <a:rPr lang="en-GB" sz="2400" dirty="0"/>
              <a:t>The Related Study is a great opportunity to explore the history, concepts and ideas behind art and why it is made. If you are interested in Art History, you will love this part of the course.</a:t>
            </a:r>
          </a:p>
          <a:p>
            <a:pPr marL="0" indent="0">
              <a:buNone/>
            </a:pPr>
            <a:r>
              <a:rPr lang="en-GB" sz="2400" dirty="0"/>
              <a:t>DON’T PANIC. It is quite tricky, but we will help and support you along the way!</a:t>
            </a:r>
          </a:p>
        </p:txBody>
      </p:sp>
    </p:spTree>
    <p:extLst>
      <p:ext uri="{BB962C8B-B14F-4D97-AF65-F5344CB8AC3E}">
        <p14:creationId xmlns:p14="http://schemas.microsoft.com/office/powerpoint/2010/main" val="136108585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8CC2A5-C65B-429A-AD00-400976BC9CE3}"/>
              </a:ext>
            </a:extLst>
          </p:cNvPr>
          <p:cNvSpPr>
            <a:spLocks noGrp="1"/>
          </p:cNvSpPr>
          <p:nvPr>
            <p:ph type="title"/>
          </p:nvPr>
        </p:nvSpPr>
        <p:spPr>
          <a:xfrm>
            <a:off x="530582" y="3672808"/>
            <a:ext cx="11248281" cy="1732200"/>
          </a:xfrm>
        </p:spPr>
        <p:txBody>
          <a:bodyPr/>
          <a:lstStyle/>
          <a:p>
            <a:pPr algn="ctr"/>
            <a:r>
              <a:rPr lang="en-GB" dirty="0"/>
              <a:t>Who or what would you like to explore in your Related Study?</a:t>
            </a:r>
            <a:br>
              <a:rPr lang="en-GB" dirty="0"/>
            </a:br>
            <a:r>
              <a:rPr lang="en-GB" dirty="0"/>
              <a:t>What threads have appeared in your project that you can use to weave through and with your writing?  </a:t>
            </a:r>
          </a:p>
        </p:txBody>
      </p:sp>
    </p:spTree>
    <p:extLst>
      <p:ext uri="{BB962C8B-B14F-4D97-AF65-F5344CB8AC3E}">
        <p14:creationId xmlns:p14="http://schemas.microsoft.com/office/powerpoint/2010/main" val="392515193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1DC2F1-3C82-43FE-9167-1145A54E6DBD}"/>
              </a:ext>
            </a:extLst>
          </p:cNvPr>
          <p:cNvSpPr>
            <a:spLocks noGrp="1"/>
          </p:cNvSpPr>
          <p:nvPr>
            <p:ph type="title"/>
          </p:nvPr>
        </p:nvSpPr>
        <p:spPr/>
        <p:txBody>
          <a:bodyPr/>
          <a:lstStyle/>
          <a:p>
            <a:r>
              <a:rPr lang="en-GB" dirty="0"/>
              <a:t>Task 1 – List your knowledge!</a:t>
            </a:r>
          </a:p>
        </p:txBody>
      </p:sp>
      <p:sp>
        <p:nvSpPr>
          <p:cNvPr id="3" name="Content Placeholder 2">
            <a:extLst>
              <a:ext uri="{FF2B5EF4-FFF2-40B4-BE49-F238E27FC236}">
                <a16:creationId xmlns:a16="http://schemas.microsoft.com/office/drawing/2014/main" id="{6C7A136E-9604-45B9-B3CC-8348DE43403C}"/>
              </a:ext>
            </a:extLst>
          </p:cNvPr>
          <p:cNvSpPr>
            <a:spLocks noGrp="1"/>
          </p:cNvSpPr>
          <p:nvPr>
            <p:ph idx="1"/>
          </p:nvPr>
        </p:nvSpPr>
        <p:spPr/>
        <p:txBody>
          <a:bodyPr/>
          <a:lstStyle/>
          <a:p>
            <a:pPr marL="0" indent="0">
              <a:buNone/>
            </a:pPr>
            <a:r>
              <a:rPr lang="en-GB" sz="2800" dirty="0"/>
              <a:t>Activate your memory banks and write a list of EVERY artist, art movement, culture, building or architect you have written an artist link on in the past two years (so </a:t>
            </a:r>
            <a:r>
              <a:rPr lang="en-GB" sz="2800" dirty="0" err="1"/>
              <a:t>Yr</a:t>
            </a:r>
            <a:r>
              <a:rPr lang="en-GB" sz="2800" dirty="0"/>
              <a:t> 111 and Yr12)</a:t>
            </a:r>
          </a:p>
          <a:p>
            <a:pPr marL="0" indent="0">
              <a:buNone/>
            </a:pPr>
            <a:endParaRPr lang="en-GB" dirty="0"/>
          </a:p>
          <a:p>
            <a:pPr marL="0" indent="0">
              <a:buNone/>
            </a:pPr>
            <a:r>
              <a:rPr lang="en-GB" sz="2800" dirty="0"/>
              <a:t>You’ll be amazed at how many you have looked at!</a:t>
            </a:r>
          </a:p>
        </p:txBody>
      </p:sp>
    </p:spTree>
    <p:extLst>
      <p:ext uri="{BB962C8B-B14F-4D97-AF65-F5344CB8AC3E}">
        <p14:creationId xmlns:p14="http://schemas.microsoft.com/office/powerpoint/2010/main" val="412193212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FEC302-221F-4FCE-BDA6-473FF217F44B}"/>
              </a:ext>
            </a:extLst>
          </p:cNvPr>
          <p:cNvSpPr>
            <a:spLocks noGrp="1"/>
          </p:cNvSpPr>
          <p:nvPr>
            <p:ph type="title"/>
          </p:nvPr>
        </p:nvSpPr>
        <p:spPr/>
        <p:txBody>
          <a:bodyPr/>
          <a:lstStyle/>
          <a:p>
            <a:r>
              <a:rPr lang="en-GB" dirty="0"/>
              <a:t>Task 2 - Expand the list</a:t>
            </a:r>
          </a:p>
        </p:txBody>
      </p:sp>
      <p:sp>
        <p:nvSpPr>
          <p:cNvPr id="3" name="Content Placeholder 2">
            <a:extLst>
              <a:ext uri="{FF2B5EF4-FFF2-40B4-BE49-F238E27FC236}">
                <a16:creationId xmlns:a16="http://schemas.microsoft.com/office/drawing/2014/main" id="{56EB033A-C870-4D5D-9FAA-167FAE1C2E68}"/>
              </a:ext>
            </a:extLst>
          </p:cNvPr>
          <p:cNvSpPr>
            <a:spLocks noGrp="1"/>
          </p:cNvSpPr>
          <p:nvPr>
            <p:ph idx="1"/>
          </p:nvPr>
        </p:nvSpPr>
        <p:spPr>
          <a:xfrm>
            <a:off x="827424" y="2576249"/>
            <a:ext cx="10554574" cy="3636511"/>
          </a:xfrm>
        </p:spPr>
        <p:txBody>
          <a:bodyPr/>
          <a:lstStyle/>
          <a:p>
            <a:pPr marL="0" indent="0">
              <a:buNone/>
            </a:pPr>
            <a:r>
              <a:rPr lang="en-GB" dirty="0"/>
              <a:t>Add the following details to each of the bits of knowledge you listed:</a:t>
            </a:r>
          </a:p>
          <a:p>
            <a:r>
              <a:rPr lang="en-GB" dirty="0"/>
              <a:t>Date/time of existence </a:t>
            </a:r>
          </a:p>
          <a:p>
            <a:r>
              <a:rPr lang="en-GB" dirty="0"/>
              <a:t>Material used</a:t>
            </a:r>
          </a:p>
          <a:p>
            <a:r>
              <a:rPr lang="en-GB" dirty="0"/>
              <a:t>Scale</a:t>
            </a:r>
          </a:p>
          <a:p>
            <a:r>
              <a:rPr lang="en-GB" dirty="0"/>
              <a:t>Art movement he/she/they/it belongs to (</a:t>
            </a:r>
            <a:r>
              <a:rPr lang="en-GB" dirty="0" err="1"/>
              <a:t>eg</a:t>
            </a:r>
            <a:r>
              <a:rPr lang="en-GB" dirty="0"/>
              <a:t> Cubism, Surrealism etc..)</a:t>
            </a:r>
          </a:p>
          <a:p>
            <a:r>
              <a:rPr lang="en-GB" dirty="0"/>
              <a:t>Form – 2D, 3D, fashion, video, photography etc…</a:t>
            </a:r>
          </a:p>
          <a:p>
            <a:r>
              <a:rPr lang="en-GB" dirty="0"/>
              <a:t>Place/location </a:t>
            </a:r>
          </a:p>
          <a:p>
            <a:r>
              <a:rPr lang="en-GB" dirty="0"/>
              <a:t>Concept/theme/message</a:t>
            </a:r>
          </a:p>
          <a:p>
            <a:pPr marL="0" indent="0">
              <a:buNone/>
            </a:pPr>
            <a:endParaRPr lang="en-GB" dirty="0"/>
          </a:p>
          <a:p>
            <a:endParaRPr lang="en-GB" dirty="0"/>
          </a:p>
        </p:txBody>
      </p:sp>
    </p:spTree>
    <p:extLst>
      <p:ext uri="{BB962C8B-B14F-4D97-AF65-F5344CB8AC3E}">
        <p14:creationId xmlns:p14="http://schemas.microsoft.com/office/powerpoint/2010/main" val="135389294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F123D8-CC85-42E8-AA1A-C15AA799BC41}"/>
              </a:ext>
            </a:extLst>
          </p:cNvPr>
          <p:cNvSpPr>
            <a:spLocks noGrp="1"/>
          </p:cNvSpPr>
          <p:nvPr>
            <p:ph type="title"/>
          </p:nvPr>
        </p:nvSpPr>
        <p:spPr/>
        <p:txBody>
          <a:bodyPr/>
          <a:lstStyle/>
          <a:p>
            <a:r>
              <a:rPr lang="en-GB" dirty="0"/>
              <a:t>Task 3 – Make connections</a:t>
            </a:r>
          </a:p>
        </p:txBody>
      </p:sp>
      <p:sp>
        <p:nvSpPr>
          <p:cNvPr id="3" name="Content Placeholder 2">
            <a:extLst>
              <a:ext uri="{FF2B5EF4-FFF2-40B4-BE49-F238E27FC236}">
                <a16:creationId xmlns:a16="http://schemas.microsoft.com/office/drawing/2014/main" id="{F4311193-4CD3-4FA7-A412-30B03E1B8204}"/>
              </a:ext>
            </a:extLst>
          </p:cNvPr>
          <p:cNvSpPr>
            <a:spLocks noGrp="1"/>
          </p:cNvSpPr>
          <p:nvPr>
            <p:ph idx="1"/>
          </p:nvPr>
        </p:nvSpPr>
        <p:spPr>
          <a:xfrm>
            <a:off x="827424" y="2422865"/>
            <a:ext cx="10554574" cy="3636511"/>
          </a:xfrm>
        </p:spPr>
        <p:txBody>
          <a:bodyPr>
            <a:normAutofit lnSpcReduction="10000"/>
          </a:bodyPr>
          <a:lstStyle/>
          <a:p>
            <a:r>
              <a:rPr lang="en-GB" dirty="0"/>
              <a:t>Using the information you have now listed, try to identify connections and links between what you know.</a:t>
            </a:r>
          </a:p>
          <a:p>
            <a:pPr marL="0" indent="0">
              <a:buNone/>
            </a:pPr>
            <a:r>
              <a:rPr lang="en-GB" dirty="0"/>
              <a:t>For example…. You may have looked at Chillida, Deacon and Moore in the past…What do they have in common? </a:t>
            </a:r>
          </a:p>
          <a:p>
            <a:pPr>
              <a:buFont typeface="+mj-lt"/>
              <a:buAutoNum type="arabicPeriod"/>
            </a:pPr>
            <a:r>
              <a:rPr lang="en-GB" dirty="0"/>
              <a:t>They are all male</a:t>
            </a:r>
          </a:p>
          <a:p>
            <a:pPr>
              <a:buFont typeface="+mj-lt"/>
              <a:buAutoNum type="arabicPeriod"/>
            </a:pPr>
            <a:r>
              <a:rPr lang="en-GB" dirty="0"/>
              <a:t>They all produce sculpture</a:t>
            </a:r>
          </a:p>
          <a:p>
            <a:pPr>
              <a:buFont typeface="+mj-lt"/>
              <a:buAutoNum type="arabicPeriod"/>
            </a:pPr>
            <a:r>
              <a:rPr lang="en-GB" dirty="0"/>
              <a:t>They are all from the 20</a:t>
            </a:r>
            <a:r>
              <a:rPr lang="en-GB" baseline="30000" dirty="0"/>
              <a:t>th</a:t>
            </a:r>
            <a:r>
              <a:rPr lang="en-GB" dirty="0"/>
              <a:t> century</a:t>
            </a:r>
          </a:p>
          <a:p>
            <a:pPr>
              <a:buFont typeface="+mj-lt"/>
              <a:buAutoNum type="arabicPeriod"/>
            </a:pPr>
            <a:r>
              <a:rPr lang="en-GB" dirty="0"/>
              <a:t>They are all European </a:t>
            </a:r>
          </a:p>
          <a:p>
            <a:pPr>
              <a:buFont typeface="+mj-lt"/>
              <a:buAutoNum type="arabicPeriod"/>
            </a:pPr>
            <a:endParaRPr lang="en-GB" dirty="0"/>
          </a:p>
          <a:p>
            <a:r>
              <a:rPr lang="en-GB" dirty="0"/>
              <a:t>Try to join the dots for a number of your previous artist links. </a:t>
            </a:r>
          </a:p>
          <a:p>
            <a:pPr>
              <a:buFont typeface="+mj-lt"/>
              <a:buAutoNum type="arabicPeriod"/>
            </a:pPr>
            <a:endParaRPr lang="en-GB" dirty="0"/>
          </a:p>
        </p:txBody>
      </p:sp>
    </p:spTree>
    <p:extLst>
      <p:ext uri="{BB962C8B-B14F-4D97-AF65-F5344CB8AC3E}">
        <p14:creationId xmlns:p14="http://schemas.microsoft.com/office/powerpoint/2010/main" val="1934105321"/>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Quotable">
  <a:themeElements>
    <a:clrScheme name="Quotable">
      <a:dk1>
        <a:sysClr val="windowText" lastClr="000000"/>
      </a:dk1>
      <a:lt1>
        <a:sysClr val="window" lastClr="FFFFFF"/>
      </a:lt1>
      <a:dk2>
        <a:srgbClr val="212121"/>
      </a:dk2>
      <a:lt2>
        <a:srgbClr val="636363"/>
      </a:lt2>
      <a:accent1>
        <a:srgbClr val="00C6BB"/>
      </a:accent1>
      <a:accent2>
        <a:srgbClr val="6FEBA0"/>
      </a:accent2>
      <a:accent3>
        <a:srgbClr val="B6DF5E"/>
      </a:accent3>
      <a:accent4>
        <a:srgbClr val="EFB251"/>
      </a:accent4>
      <a:accent5>
        <a:srgbClr val="EF755F"/>
      </a:accent5>
      <a:accent6>
        <a:srgbClr val="ED515C"/>
      </a:accent6>
      <a:hlink>
        <a:srgbClr val="8F8F8F"/>
      </a:hlink>
      <a:folHlink>
        <a:srgbClr val="A5A5A5"/>
      </a:folHlink>
    </a:clrScheme>
    <a:fontScheme name="Quotable">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Quotable">
      <a:fillStyleLst>
        <a:solidFill>
          <a:schemeClr val="phClr"/>
        </a:solidFill>
        <a:gradFill rotWithShape="1">
          <a:gsLst>
            <a:gs pos="0">
              <a:schemeClr val="phClr">
                <a:tint val="80000"/>
                <a:lumMod val="105000"/>
              </a:schemeClr>
            </a:gs>
            <a:gs pos="100000">
              <a:schemeClr val="phClr">
                <a:tint val="90000"/>
              </a:schemeClr>
            </a:gs>
          </a:gsLst>
          <a:lin ang="5400000" scaled="0"/>
        </a:gradFill>
        <a:blipFill rotWithShape="1">
          <a:blip xmlns:r="http://schemas.openxmlformats.org/officeDocument/2006/relationships" r:embed="rId1">
            <a:duotone>
              <a:schemeClr val="phClr">
                <a:tint val="98000"/>
                <a:lumMod val="102000"/>
              </a:schemeClr>
              <a:schemeClr val="phClr">
                <a:shade val="98000"/>
                <a:lumMod val="98000"/>
              </a:schemeClr>
            </a:duotone>
          </a:blip>
          <a:tile tx="0" ty="0" sx="100000" sy="100000" flip="none" algn="tl"/>
        </a:blipFill>
      </a:fillStyleLst>
      <a:lnStyleLst>
        <a:ln w="9525" cap="rnd" cmpd="sng" algn="ctr">
          <a:solidFill>
            <a:schemeClr val="phClr"/>
          </a:solidFill>
          <a:prstDash val="solid"/>
        </a:ln>
        <a:ln w="15875" cap="rnd" cmpd="sng" algn="ctr">
          <a:solidFill>
            <a:schemeClr val="phClr"/>
          </a:solidFill>
          <a:prstDash val="solid"/>
        </a:ln>
        <a:ln w="25400" cap="rnd" cmpd="sng" algn="ctr">
          <a:solidFill>
            <a:schemeClr val="phClr"/>
          </a:solidFill>
          <a:prstDash val="solid"/>
        </a:ln>
      </a:lnStyleLst>
      <a:effectStyleLst>
        <a:effectStyle>
          <a:effectLst/>
        </a:effectStyle>
        <a:effectStyle>
          <a:effectLst/>
        </a:effectStyle>
        <a:effectStyle>
          <a:effectLst>
            <a:innerShdw blurRad="63500" dist="25400" dir="13500000">
              <a:srgbClr val="000000">
                <a:alpha val="75000"/>
              </a:srgbClr>
            </a:innerShdw>
          </a:effectLst>
        </a:effectStyle>
      </a:effectStyleLst>
      <a:bgFillStyleLst>
        <a:solidFill>
          <a:schemeClr val="phClr"/>
        </a:solidFill>
        <a:gradFill rotWithShape="1">
          <a:gsLst>
            <a:gs pos="0">
              <a:schemeClr val="phClr">
                <a:tint val="100000"/>
              </a:schemeClr>
            </a:gs>
            <a:gs pos="100000">
              <a:schemeClr val="phClr">
                <a:tint val="84000"/>
                <a:shade val="84000"/>
                <a:lumMod val="90000"/>
              </a:schemeClr>
            </a:gs>
          </a:gsLst>
          <a:lin ang="5400000" scaled="0"/>
        </a:gradFill>
        <a:gradFill rotWithShape="1">
          <a:gsLst>
            <a:gs pos="0">
              <a:schemeClr val="phClr">
                <a:tint val="84000"/>
                <a:shade val="90000"/>
                <a:satMod val="120000"/>
                <a:lumMod val="90000"/>
              </a:schemeClr>
            </a:gs>
            <a:gs pos="100000">
              <a:schemeClr val="phClr"/>
            </a:gs>
          </a:gsLst>
          <a:lin ang="5400000" scaled="0"/>
        </a:gradFill>
      </a:bgFillStyleLst>
    </a:fmtScheme>
  </a:themeElements>
  <a:objectDefaults/>
  <a:extraClrSchemeLst/>
  <a:extLst>
    <a:ext uri="{05A4C25C-085E-4340-85A3-A5531E510DB2}">
      <thm15:themeFamily xmlns:thm15="http://schemas.microsoft.com/office/thememl/2012/main" name="Quotable" id="{39EC5628-30ED-4578-ACD8-9820EDB8E15A}" vid="{6F3559E9-1A4C-49D8-94D4-F41003531C49}"/>
    </a:ext>
  </a:extLst>
</a:theme>
</file>

<file path=docProps/app.xml><?xml version="1.0" encoding="utf-8"?>
<Properties xmlns="http://schemas.openxmlformats.org/officeDocument/2006/extended-properties" xmlns:vt="http://schemas.openxmlformats.org/officeDocument/2006/docPropsVTypes">
  <Template>TM03457503[[fn=Quotable]]</Template>
  <TotalTime>318</TotalTime>
  <Words>629</Words>
  <Application>Microsoft Office PowerPoint</Application>
  <PresentationFormat>Widescreen</PresentationFormat>
  <Paragraphs>54</Paragraphs>
  <Slides>11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11</vt:i4>
      </vt:variant>
    </vt:vector>
  </HeadingPairs>
  <TitlesOfParts>
    <vt:vector size="14" baseType="lpstr">
      <vt:lpstr>Century Gothic</vt:lpstr>
      <vt:lpstr>Wingdings 2</vt:lpstr>
      <vt:lpstr>Quotable</vt:lpstr>
      <vt:lpstr>The Related Study</vt:lpstr>
      <vt:lpstr>What is it?</vt:lpstr>
      <vt:lpstr>What Does the Related Study Look Like?</vt:lpstr>
      <vt:lpstr>PowerPoint Presentation</vt:lpstr>
      <vt:lpstr>Think of it as a conversation</vt:lpstr>
      <vt:lpstr>Who or what would you like to explore in your Related Study? What threads have appeared in your project that you can use to weave through and with your writing?  </vt:lpstr>
      <vt:lpstr>Task 1 – List your knowledge!</vt:lpstr>
      <vt:lpstr>Task 2 - Expand the list</vt:lpstr>
      <vt:lpstr>Task 3 – Make connections</vt:lpstr>
      <vt:lpstr>Consider this….</vt:lpstr>
      <vt:lpstr>Task 4 – Have a go at creating questions!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Related Study</dc:title>
  <dc:creator>chris.sutty@googlemail.com</dc:creator>
  <cp:lastModifiedBy>Mr C Sutherland</cp:lastModifiedBy>
  <cp:revision>12</cp:revision>
  <cp:lastPrinted>2023-07-11T07:14:49Z</cp:lastPrinted>
  <dcterms:created xsi:type="dcterms:W3CDTF">2020-04-23T08:56:57Z</dcterms:created>
  <dcterms:modified xsi:type="dcterms:W3CDTF">2023-07-11T07:33:31Z</dcterms:modified>
</cp:coreProperties>
</file>