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92" r:id="rId2"/>
    <p:sldId id="293" r:id="rId3"/>
    <p:sldId id="297" r:id="rId4"/>
    <p:sldId id="294" r:id="rId5"/>
    <p:sldId id="295" r:id="rId6"/>
    <p:sldId id="296" r:id="rId7"/>
    <p:sldId id="298" r:id="rId8"/>
    <p:sldId id="299" r:id="rId9"/>
    <p:sldId id="301" r:id="rId10"/>
    <p:sldId id="300" r:id="rId11"/>
  </p:sldIdLst>
  <p:sldSz cx="9904413" cy="6948488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9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2D86E4-A8AC-8B25-2DCD-AF7144A616DC}" v="13" dt="2024-05-30T13:41:04.498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5" autoAdjust="0"/>
    <p:restoredTop sz="95100" autoAdjust="0"/>
  </p:normalViewPr>
  <p:slideViewPr>
    <p:cSldViewPr>
      <p:cViewPr varScale="1">
        <p:scale>
          <a:sx n="68" d="100"/>
          <a:sy n="68" d="100"/>
        </p:scale>
        <p:origin x="1536" y="72"/>
      </p:cViewPr>
      <p:guideLst>
        <p:guide orient="horz" pos="2189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hyan Mohamed" userId="S::adhyanmohamed@student.draytonmanorhighschool.co.uk::b7368e48-a16f-49de-b3d9-3aeba38c26f0" providerId="AD" clId="Web-{C72D86E4-A8AC-8B25-2DCD-AF7144A616DC}"/>
    <pc:docChg chg="modSld">
      <pc:chgData name="Adhyan Mohamed" userId="S::adhyanmohamed@student.draytonmanorhighschool.co.uk::b7368e48-a16f-49de-b3d9-3aeba38c26f0" providerId="AD" clId="Web-{C72D86E4-A8AC-8B25-2DCD-AF7144A616DC}" dt="2024-05-30T13:41:04.498" v="11"/>
      <pc:docMkLst>
        <pc:docMk/>
      </pc:docMkLst>
      <pc:sldChg chg="delSp modSp">
        <pc:chgData name="Adhyan Mohamed" userId="S::adhyanmohamed@student.draytonmanorhighschool.co.uk::b7368e48-a16f-49de-b3d9-3aeba38c26f0" providerId="AD" clId="Web-{C72D86E4-A8AC-8B25-2DCD-AF7144A616DC}" dt="2024-05-30T13:41:04.498" v="11"/>
        <pc:sldMkLst>
          <pc:docMk/>
          <pc:sldMk cId="692890" sldId="296"/>
        </pc:sldMkLst>
        <pc:spChg chg="del mod">
          <ac:chgData name="Adhyan Mohamed" userId="S::adhyanmohamed@student.draytonmanorhighschool.co.uk::b7368e48-a16f-49de-b3d9-3aeba38c26f0" providerId="AD" clId="Web-{C72D86E4-A8AC-8B25-2DCD-AF7144A616DC}" dt="2024-05-30T13:41:04.498" v="11"/>
          <ac:spMkLst>
            <pc:docMk/>
            <pc:sldMk cId="692890" sldId="296"/>
            <ac:spMk id="5" creationId="{00000000-0000-0000-0000-000000000000}"/>
          </ac:spMkLst>
        </pc:spChg>
        <pc:spChg chg="del">
          <ac:chgData name="Adhyan Mohamed" userId="S::adhyanmohamed@student.draytonmanorhighschool.co.uk::b7368e48-a16f-49de-b3d9-3aeba38c26f0" providerId="AD" clId="Web-{C72D86E4-A8AC-8B25-2DCD-AF7144A616DC}" dt="2024-05-30T13:40:39.309" v="5"/>
          <ac:spMkLst>
            <pc:docMk/>
            <pc:sldMk cId="692890" sldId="296"/>
            <ac:spMk id="6" creationId="{00000000-0000-0000-0000-000000000000}"/>
          </ac:spMkLst>
        </pc:spChg>
        <pc:spChg chg="del">
          <ac:chgData name="Adhyan Mohamed" userId="S::adhyanmohamed@student.draytonmanorhighschool.co.uk::b7368e48-a16f-49de-b3d9-3aeba38c26f0" providerId="AD" clId="Web-{C72D86E4-A8AC-8B25-2DCD-AF7144A616DC}" dt="2024-05-30T13:40:38.731" v="4"/>
          <ac:spMkLst>
            <pc:docMk/>
            <pc:sldMk cId="692890" sldId="296"/>
            <ac:spMk id="7" creationId="{00000000-0000-0000-0000-000000000000}"/>
          </ac:spMkLst>
        </pc:spChg>
        <pc:spChg chg="del">
          <ac:chgData name="Adhyan Mohamed" userId="S::adhyanmohamed@student.draytonmanorhighschool.co.uk::b7368e48-a16f-49de-b3d9-3aeba38c26f0" providerId="AD" clId="Web-{C72D86E4-A8AC-8B25-2DCD-AF7144A616DC}" dt="2024-05-30T13:40:40.763" v="7"/>
          <ac:spMkLst>
            <pc:docMk/>
            <pc:sldMk cId="692890" sldId="296"/>
            <ac:spMk id="15" creationId="{00000000-0000-0000-0000-000000000000}"/>
          </ac:spMkLst>
        </pc:spChg>
        <pc:spChg chg="del">
          <ac:chgData name="Adhyan Mohamed" userId="S::adhyanmohamed@student.draytonmanorhighschool.co.uk::b7368e48-a16f-49de-b3d9-3aeba38c26f0" providerId="AD" clId="Web-{C72D86E4-A8AC-8B25-2DCD-AF7144A616DC}" dt="2024-05-30T13:40:37.481" v="2"/>
          <ac:spMkLst>
            <pc:docMk/>
            <pc:sldMk cId="692890" sldId="296"/>
            <ac:spMk id="16" creationId="{00000000-0000-0000-0000-000000000000}"/>
          </ac:spMkLst>
        </pc:spChg>
        <pc:spChg chg="del">
          <ac:chgData name="Adhyan Mohamed" userId="S::adhyanmohamed@student.draytonmanorhighschool.co.uk::b7368e48-a16f-49de-b3d9-3aeba38c26f0" providerId="AD" clId="Web-{C72D86E4-A8AC-8B25-2DCD-AF7144A616DC}" dt="2024-05-30T13:40:40.028" v="6"/>
          <ac:spMkLst>
            <pc:docMk/>
            <pc:sldMk cId="692890" sldId="296"/>
            <ac:spMk id="34" creationId="{00000000-0000-0000-0000-000000000000}"/>
          </ac:spMkLst>
        </pc:spChg>
        <pc:spChg chg="del">
          <ac:chgData name="Adhyan Mohamed" userId="S::adhyanmohamed@student.draytonmanorhighschool.co.uk::b7368e48-a16f-49de-b3d9-3aeba38c26f0" providerId="AD" clId="Web-{C72D86E4-A8AC-8B25-2DCD-AF7144A616DC}" dt="2024-05-30T13:40:38.028" v="3"/>
          <ac:spMkLst>
            <pc:docMk/>
            <pc:sldMk cId="692890" sldId="296"/>
            <ac:spMk id="40" creationId="{00000000-0000-0000-0000-000000000000}"/>
          </ac:spMkLst>
        </pc:spChg>
        <pc:picChg chg="del">
          <ac:chgData name="Adhyan Mohamed" userId="S::adhyanmohamed@student.draytonmanorhighschool.co.uk::b7368e48-a16f-49de-b3d9-3aeba38c26f0" providerId="AD" clId="Web-{C72D86E4-A8AC-8B25-2DCD-AF7144A616DC}" dt="2024-05-30T13:40:35.544" v="1"/>
          <ac:picMkLst>
            <pc:docMk/>
            <pc:sldMk cId="692890" sldId="296"/>
            <ac:picMk id="2" creationId="{00000000-0000-0000-0000-000000000000}"/>
          </ac:picMkLst>
        </pc:picChg>
        <pc:picChg chg="mod">
          <ac:chgData name="Adhyan Mohamed" userId="S::adhyanmohamed@student.draytonmanorhighschool.co.uk::b7368e48-a16f-49de-b3d9-3aeba38c26f0" providerId="AD" clId="Web-{C72D86E4-A8AC-8B25-2DCD-AF7144A616DC}" dt="2024-05-30T13:40:59.169" v="9" actId="14100"/>
          <ac:picMkLst>
            <pc:docMk/>
            <pc:sldMk cId="692890" sldId="296"/>
            <ac:picMk id="4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469033-B6D4-7446-8CEA-CAB1D76166D5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26C3C7-7788-1A40-BF7E-66547F58D174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9050"/>
      </dgm:spPr>
      <dgm:t>
        <a:bodyPr/>
        <a:lstStyle/>
        <a:p>
          <a:endParaRPr lang="en-US" dirty="0"/>
        </a:p>
      </dgm:t>
    </dgm:pt>
    <dgm:pt modelId="{CB3C69D3-B1CC-C24C-ADD8-B8763988E0CD}" type="parTrans" cxnId="{BB6C547E-EFB0-F44E-B060-CB0B95E0154F}">
      <dgm:prSet/>
      <dgm:spPr/>
      <dgm:t>
        <a:bodyPr/>
        <a:lstStyle/>
        <a:p>
          <a:endParaRPr lang="en-US"/>
        </a:p>
      </dgm:t>
    </dgm:pt>
    <dgm:pt modelId="{E6281516-F079-894B-AC16-C42A9A3F025C}" type="sibTrans" cxnId="{BB6C547E-EFB0-F44E-B060-CB0B95E0154F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9050"/>
      </dgm:spPr>
      <dgm:t>
        <a:bodyPr/>
        <a:lstStyle/>
        <a:p>
          <a:endParaRPr lang="en-US" dirty="0"/>
        </a:p>
      </dgm:t>
    </dgm:pt>
    <dgm:pt modelId="{969ED1C7-B8B0-CD48-8ADC-BDCF015D6DEE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9050"/>
      </dgm:spPr>
      <dgm:t>
        <a:bodyPr/>
        <a:lstStyle/>
        <a:p>
          <a:endParaRPr lang="en-US" sz="1400" dirty="0"/>
        </a:p>
      </dgm:t>
    </dgm:pt>
    <dgm:pt modelId="{D7B2B0F8-74FB-B049-9CDD-63D84214C4A5}" type="parTrans" cxnId="{01CB0D13-8828-BC4D-AF90-4456B9B8BBC0}">
      <dgm:prSet/>
      <dgm:spPr/>
      <dgm:t>
        <a:bodyPr/>
        <a:lstStyle/>
        <a:p>
          <a:endParaRPr lang="en-US"/>
        </a:p>
      </dgm:t>
    </dgm:pt>
    <dgm:pt modelId="{2188478C-CE37-734E-85C8-CEB116098B65}" type="sibTrans" cxnId="{01CB0D13-8828-BC4D-AF90-4456B9B8BBC0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9050"/>
      </dgm:spPr>
      <dgm:t>
        <a:bodyPr/>
        <a:lstStyle/>
        <a:p>
          <a:endParaRPr lang="en-US" dirty="0"/>
        </a:p>
      </dgm:t>
    </dgm:pt>
    <dgm:pt modelId="{BE8AD509-4DE7-8943-9255-614124EA5B07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9050"/>
      </dgm:spPr>
      <dgm:t>
        <a:bodyPr/>
        <a:lstStyle/>
        <a:p>
          <a:endParaRPr lang="en-US" sz="1400" dirty="0"/>
        </a:p>
      </dgm:t>
    </dgm:pt>
    <dgm:pt modelId="{BC569DFC-967E-6843-BECE-80C4532E2E43}" type="parTrans" cxnId="{202AA869-30CE-5A49-AFE1-450696F9EEE2}">
      <dgm:prSet/>
      <dgm:spPr/>
      <dgm:t>
        <a:bodyPr/>
        <a:lstStyle/>
        <a:p>
          <a:endParaRPr lang="en-US"/>
        </a:p>
      </dgm:t>
    </dgm:pt>
    <dgm:pt modelId="{3576347C-27A0-B24E-AD48-0398CE214E99}" type="sibTrans" cxnId="{202AA869-30CE-5A49-AFE1-450696F9EEE2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9050"/>
      </dgm:spPr>
      <dgm:t>
        <a:bodyPr/>
        <a:lstStyle/>
        <a:p>
          <a:endParaRPr lang="en-US" dirty="0"/>
        </a:p>
      </dgm:t>
    </dgm:pt>
    <dgm:pt modelId="{E108A317-1DFC-6E43-8F93-97E4FB2E673B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9050"/>
      </dgm:spPr>
      <dgm:t>
        <a:bodyPr/>
        <a:lstStyle/>
        <a:p>
          <a:endParaRPr lang="en-US" sz="1400" dirty="0"/>
        </a:p>
      </dgm:t>
    </dgm:pt>
    <dgm:pt modelId="{E1666A89-33C0-8B43-B518-52F61C35C978}" type="parTrans" cxnId="{A6B5F0D3-E61B-9243-B472-6A94A717BDD8}">
      <dgm:prSet/>
      <dgm:spPr/>
      <dgm:t>
        <a:bodyPr/>
        <a:lstStyle/>
        <a:p>
          <a:endParaRPr lang="en-US"/>
        </a:p>
      </dgm:t>
    </dgm:pt>
    <dgm:pt modelId="{5B908DFA-3C34-474C-B85B-E6FD6D5C876A}" type="sibTrans" cxnId="{A6B5F0D3-E61B-9243-B472-6A94A717BDD8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9050"/>
      </dgm:spPr>
      <dgm:t>
        <a:bodyPr/>
        <a:lstStyle/>
        <a:p>
          <a:endParaRPr lang="en-US" dirty="0"/>
        </a:p>
      </dgm:t>
    </dgm:pt>
    <dgm:pt modelId="{8411B36D-FFA3-2C48-923D-4CE8CEBA7C1F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9050"/>
      </dgm:spPr>
      <dgm:t>
        <a:bodyPr/>
        <a:lstStyle/>
        <a:p>
          <a:endParaRPr lang="en-US" dirty="0"/>
        </a:p>
      </dgm:t>
    </dgm:pt>
    <dgm:pt modelId="{01FD8E56-2187-D145-9927-9A016B866387}" type="parTrans" cxnId="{76598F39-4096-2444-AD04-47EA01ECE635}">
      <dgm:prSet/>
      <dgm:spPr/>
      <dgm:t>
        <a:bodyPr/>
        <a:lstStyle/>
        <a:p>
          <a:endParaRPr lang="en-US"/>
        </a:p>
      </dgm:t>
    </dgm:pt>
    <dgm:pt modelId="{7510CA6F-F6D3-114B-9180-2D65CE1BACF4}" type="sibTrans" cxnId="{76598F39-4096-2444-AD04-47EA01ECE635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9050"/>
      </dgm:spPr>
      <dgm:t>
        <a:bodyPr/>
        <a:lstStyle/>
        <a:p>
          <a:endParaRPr lang="en-US" dirty="0"/>
        </a:p>
      </dgm:t>
    </dgm:pt>
    <dgm:pt modelId="{DD1BA88D-7BF1-F441-83F9-843A7F3DBCEC}" type="pres">
      <dgm:prSet presAssocID="{56469033-B6D4-7446-8CEA-CAB1D76166D5}" presName="cycle" presStyleCnt="0">
        <dgm:presLayoutVars>
          <dgm:dir/>
          <dgm:resizeHandles val="exact"/>
        </dgm:presLayoutVars>
      </dgm:prSet>
      <dgm:spPr/>
    </dgm:pt>
    <dgm:pt modelId="{3DA2946B-C887-E448-B65F-C007B71B5AEB}" type="pres">
      <dgm:prSet presAssocID="{BE26C3C7-7788-1A40-BF7E-66547F58D174}" presName="node" presStyleLbl="node1" presStyleIdx="0" presStyleCnt="5" custScaleX="110000" custScaleY="110000">
        <dgm:presLayoutVars>
          <dgm:bulletEnabled val="1"/>
        </dgm:presLayoutVars>
      </dgm:prSet>
      <dgm:spPr/>
    </dgm:pt>
    <dgm:pt modelId="{DF57DB0C-9EA9-9D4C-BBB8-365A64B0453A}" type="pres">
      <dgm:prSet presAssocID="{E6281516-F079-894B-AC16-C42A9A3F025C}" presName="sibTrans" presStyleLbl="sibTrans2D1" presStyleIdx="0" presStyleCnt="5"/>
      <dgm:spPr/>
    </dgm:pt>
    <dgm:pt modelId="{77B2A135-860F-6546-B600-B589FA78F0AB}" type="pres">
      <dgm:prSet presAssocID="{E6281516-F079-894B-AC16-C42A9A3F025C}" presName="connectorText" presStyleLbl="sibTrans2D1" presStyleIdx="0" presStyleCnt="5"/>
      <dgm:spPr/>
    </dgm:pt>
    <dgm:pt modelId="{695AE187-19E1-4647-B95A-AB5880EE6AAA}" type="pres">
      <dgm:prSet presAssocID="{969ED1C7-B8B0-CD48-8ADC-BDCF015D6DEE}" presName="node" presStyleLbl="node1" presStyleIdx="1" presStyleCnt="5" custScaleX="110000" custScaleY="110000">
        <dgm:presLayoutVars>
          <dgm:bulletEnabled val="1"/>
        </dgm:presLayoutVars>
      </dgm:prSet>
      <dgm:spPr/>
    </dgm:pt>
    <dgm:pt modelId="{BD2485E3-C42B-6E4C-9C21-2A6B904ACA1A}" type="pres">
      <dgm:prSet presAssocID="{2188478C-CE37-734E-85C8-CEB116098B65}" presName="sibTrans" presStyleLbl="sibTrans2D1" presStyleIdx="1" presStyleCnt="5"/>
      <dgm:spPr/>
    </dgm:pt>
    <dgm:pt modelId="{526DBCC9-B91B-784A-826D-F414C206A418}" type="pres">
      <dgm:prSet presAssocID="{2188478C-CE37-734E-85C8-CEB116098B65}" presName="connectorText" presStyleLbl="sibTrans2D1" presStyleIdx="1" presStyleCnt="5"/>
      <dgm:spPr/>
    </dgm:pt>
    <dgm:pt modelId="{400EE70F-D032-444C-8E9B-DDF5C1937387}" type="pres">
      <dgm:prSet presAssocID="{BE8AD509-4DE7-8943-9255-614124EA5B07}" presName="node" presStyleLbl="node1" presStyleIdx="2" presStyleCnt="5" custScaleX="110000" custScaleY="110000">
        <dgm:presLayoutVars>
          <dgm:bulletEnabled val="1"/>
        </dgm:presLayoutVars>
      </dgm:prSet>
      <dgm:spPr/>
    </dgm:pt>
    <dgm:pt modelId="{9615F2C7-2397-0F45-8841-5FAF3368CB5B}" type="pres">
      <dgm:prSet presAssocID="{3576347C-27A0-B24E-AD48-0398CE214E99}" presName="sibTrans" presStyleLbl="sibTrans2D1" presStyleIdx="2" presStyleCnt="5"/>
      <dgm:spPr/>
    </dgm:pt>
    <dgm:pt modelId="{D94AF370-6333-5A4B-90FB-9071A895EAA1}" type="pres">
      <dgm:prSet presAssocID="{3576347C-27A0-B24E-AD48-0398CE214E99}" presName="connectorText" presStyleLbl="sibTrans2D1" presStyleIdx="2" presStyleCnt="5"/>
      <dgm:spPr/>
    </dgm:pt>
    <dgm:pt modelId="{D5EEEA9C-4F78-D144-85B3-9018048AC758}" type="pres">
      <dgm:prSet presAssocID="{E108A317-1DFC-6E43-8F93-97E4FB2E673B}" presName="node" presStyleLbl="node1" presStyleIdx="3" presStyleCnt="5" custScaleX="110000" custScaleY="110000">
        <dgm:presLayoutVars>
          <dgm:bulletEnabled val="1"/>
        </dgm:presLayoutVars>
      </dgm:prSet>
      <dgm:spPr/>
    </dgm:pt>
    <dgm:pt modelId="{375B530D-B1FC-134E-95D4-1042F2EA0AF7}" type="pres">
      <dgm:prSet presAssocID="{5B908DFA-3C34-474C-B85B-E6FD6D5C876A}" presName="sibTrans" presStyleLbl="sibTrans2D1" presStyleIdx="3" presStyleCnt="5"/>
      <dgm:spPr/>
    </dgm:pt>
    <dgm:pt modelId="{37523E88-FA66-3547-871D-DB98B7CEDB51}" type="pres">
      <dgm:prSet presAssocID="{5B908DFA-3C34-474C-B85B-E6FD6D5C876A}" presName="connectorText" presStyleLbl="sibTrans2D1" presStyleIdx="3" presStyleCnt="5"/>
      <dgm:spPr/>
    </dgm:pt>
    <dgm:pt modelId="{29F6F6FF-5701-4C4E-B828-4588D18FEFE1}" type="pres">
      <dgm:prSet presAssocID="{8411B36D-FFA3-2C48-923D-4CE8CEBA7C1F}" presName="node" presStyleLbl="node1" presStyleIdx="4" presStyleCnt="5" custScaleX="110000" custScaleY="110000">
        <dgm:presLayoutVars>
          <dgm:bulletEnabled val="1"/>
        </dgm:presLayoutVars>
      </dgm:prSet>
      <dgm:spPr/>
    </dgm:pt>
    <dgm:pt modelId="{34E96098-F7E7-0D4B-8868-F3418EBDFA7B}" type="pres">
      <dgm:prSet presAssocID="{7510CA6F-F6D3-114B-9180-2D65CE1BACF4}" presName="sibTrans" presStyleLbl="sibTrans2D1" presStyleIdx="4" presStyleCnt="5" custAng="2160000" custScaleX="440777" custLinFactX="100000" custLinFactY="51973" custLinFactNeighborX="131057" custLinFactNeighborY="100000"/>
      <dgm:spPr/>
    </dgm:pt>
    <dgm:pt modelId="{3E91A5CD-3A62-2640-8079-3B381429E7AC}" type="pres">
      <dgm:prSet presAssocID="{7510CA6F-F6D3-114B-9180-2D65CE1BACF4}" presName="connectorText" presStyleLbl="sibTrans2D1" presStyleIdx="4" presStyleCnt="5"/>
      <dgm:spPr/>
    </dgm:pt>
  </dgm:ptLst>
  <dgm:cxnLst>
    <dgm:cxn modelId="{FF168703-1369-FB44-A1A9-54FC34E7719E}" type="presOf" srcId="{7510CA6F-F6D3-114B-9180-2D65CE1BACF4}" destId="{3E91A5CD-3A62-2640-8079-3B381429E7AC}" srcOrd="1" destOrd="0" presId="urn:microsoft.com/office/officeart/2005/8/layout/cycle2"/>
    <dgm:cxn modelId="{01CB0D13-8828-BC4D-AF90-4456B9B8BBC0}" srcId="{56469033-B6D4-7446-8CEA-CAB1D76166D5}" destId="{969ED1C7-B8B0-CD48-8ADC-BDCF015D6DEE}" srcOrd="1" destOrd="0" parTransId="{D7B2B0F8-74FB-B049-9CDD-63D84214C4A5}" sibTransId="{2188478C-CE37-734E-85C8-CEB116098B65}"/>
    <dgm:cxn modelId="{6C9F7028-CC2E-A543-945A-D686A3EA27F1}" type="presOf" srcId="{3576347C-27A0-B24E-AD48-0398CE214E99}" destId="{9615F2C7-2397-0F45-8841-5FAF3368CB5B}" srcOrd="0" destOrd="0" presId="urn:microsoft.com/office/officeart/2005/8/layout/cycle2"/>
    <dgm:cxn modelId="{F8184D37-C916-2844-802E-69FD48EA4F46}" type="presOf" srcId="{5B908DFA-3C34-474C-B85B-E6FD6D5C876A}" destId="{37523E88-FA66-3547-871D-DB98B7CEDB51}" srcOrd="1" destOrd="0" presId="urn:microsoft.com/office/officeart/2005/8/layout/cycle2"/>
    <dgm:cxn modelId="{76598F39-4096-2444-AD04-47EA01ECE635}" srcId="{56469033-B6D4-7446-8CEA-CAB1D76166D5}" destId="{8411B36D-FFA3-2C48-923D-4CE8CEBA7C1F}" srcOrd="4" destOrd="0" parTransId="{01FD8E56-2187-D145-9927-9A016B866387}" sibTransId="{7510CA6F-F6D3-114B-9180-2D65CE1BACF4}"/>
    <dgm:cxn modelId="{202AA869-30CE-5A49-AFE1-450696F9EEE2}" srcId="{56469033-B6D4-7446-8CEA-CAB1D76166D5}" destId="{BE8AD509-4DE7-8943-9255-614124EA5B07}" srcOrd="2" destOrd="0" parTransId="{BC569DFC-967E-6843-BECE-80C4532E2E43}" sibTransId="{3576347C-27A0-B24E-AD48-0398CE214E99}"/>
    <dgm:cxn modelId="{995DC154-8E64-8349-AB4B-FF4AA550DE47}" type="presOf" srcId="{BE26C3C7-7788-1A40-BF7E-66547F58D174}" destId="{3DA2946B-C887-E448-B65F-C007B71B5AEB}" srcOrd="0" destOrd="0" presId="urn:microsoft.com/office/officeart/2005/8/layout/cycle2"/>
    <dgm:cxn modelId="{3B97CD77-DE84-494E-BE2B-8EADB77D9545}" type="presOf" srcId="{969ED1C7-B8B0-CD48-8ADC-BDCF015D6DEE}" destId="{695AE187-19E1-4647-B95A-AB5880EE6AAA}" srcOrd="0" destOrd="0" presId="urn:microsoft.com/office/officeart/2005/8/layout/cycle2"/>
    <dgm:cxn modelId="{46E3BE58-57C6-544E-8C4D-5C653E388C92}" type="presOf" srcId="{56469033-B6D4-7446-8CEA-CAB1D76166D5}" destId="{DD1BA88D-7BF1-F441-83F9-843A7F3DBCEC}" srcOrd="0" destOrd="0" presId="urn:microsoft.com/office/officeart/2005/8/layout/cycle2"/>
    <dgm:cxn modelId="{6C42317A-4C25-9541-9530-B4DFFA7EF239}" type="presOf" srcId="{5B908DFA-3C34-474C-B85B-E6FD6D5C876A}" destId="{375B530D-B1FC-134E-95D4-1042F2EA0AF7}" srcOrd="0" destOrd="0" presId="urn:microsoft.com/office/officeart/2005/8/layout/cycle2"/>
    <dgm:cxn modelId="{BB6C547E-EFB0-F44E-B060-CB0B95E0154F}" srcId="{56469033-B6D4-7446-8CEA-CAB1D76166D5}" destId="{BE26C3C7-7788-1A40-BF7E-66547F58D174}" srcOrd="0" destOrd="0" parTransId="{CB3C69D3-B1CC-C24C-ADD8-B8763988E0CD}" sibTransId="{E6281516-F079-894B-AC16-C42A9A3F025C}"/>
    <dgm:cxn modelId="{7EEA0395-E0E6-F64E-90F6-86FB70548E2F}" type="presOf" srcId="{2188478C-CE37-734E-85C8-CEB116098B65}" destId="{BD2485E3-C42B-6E4C-9C21-2A6B904ACA1A}" srcOrd="0" destOrd="0" presId="urn:microsoft.com/office/officeart/2005/8/layout/cycle2"/>
    <dgm:cxn modelId="{721DF9A1-4BB8-D745-9DA5-579DE0096CC7}" type="presOf" srcId="{E6281516-F079-894B-AC16-C42A9A3F025C}" destId="{77B2A135-860F-6546-B600-B589FA78F0AB}" srcOrd="1" destOrd="0" presId="urn:microsoft.com/office/officeart/2005/8/layout/cycle2"/>
    <dgm:cxn modelId="{AFA579AB-2B26-934F-A6FB-58770D3C4D96}" type="presOf" srcId="{BE8AD509-4DE7-8943-9255-614124EA5B07}" destId="{400EE70F-D032-444C-8E9B-DDF5C1937387}" srcOrd="0" destOrd="0" presId="urn:microsoft.com/office/officeart/2005/8/layout/cycle2"/>
    <dgm:cxn modelId="{40BE7CB0-EEAB-EE45-9522-29F6C265B925}" type="presOf" srcId="{7510CA6F-F6D3-114B-9180-2D65CE1BACF4}" destId="{34E96098-F7E7-0D4B-8868-F3418EBDFA7B}" srcOrd="0" destOrd="0" presId="urn:microsoft.com/office/officeart/2005/8/layout/cycle2"/>
    <dgm:cxn modelId="{FCABBBCA-2755-D749-A021-1EB29D9209F3}" type="presOf" srcId="{E108A317-1DFC-6E43-8F93-97E4FB2E673B}" destId="{D5EEEA9C-4F78-D144-85B3-9018048AC758}" srcOrd="0" destOrd="0" presId="urn:microsoft.com/office/officeart/2005/8/layout/cycle2"/>
    <dgm:cxn modelId="{D8FCBAD0-6073-5E47-A664-B85A9C0EF323}" type="presOf" srcId="{E6281516-F079-894B-AC16-C42A9A3F025C}" destId="{DF57DB0C-9EA9-9D4C-BBB8-365A64B0453A}" srcOrd="0" destOrd="0" presId="urn:microsoft.com/office/officeart/2005/8/layout/cycle2"/>
    <dgm:cxn modelId="{A6B5F0D3-E61B-9243-B472-6A94A717BDD8}" srcId="{56469033-B6D4-7446-8CEA-CAB1D76166D5}" destId="{E108A317-1DFC-6E43-8F93-97E4FB2E673B}" srcOrd="3" destOrd="0" parTransId="{E1666A89-33C0-8B43-B518-52F61C35C978}" sibTransId="{5B908DFA-3C34-474C-B85B-E6FD6D5C876A}"/>
    <dgm:cxn modelId="{EA2236E1-466F-4A48-B7CE-FCAE10D50028}" type="presOf" srcId="{3576347C-27A0-B24E-AD48-0398CE214E99}" destId="{D94AF370-6333-5A4B-90FB-9071A895EAA1}" srcOrd="1" destOrd="0" presId="urn:microsoft.com/office/officeart/2005/8/layout/cycle2"/>
    <dgm:cxn modelId="{693BA0E4-1846-2844-B65E-7ADB9187EEA0}" type="presOf" srcId="{2188478C-CE37-734E-85C8-CEB116098B65}" destId="{526DBCC9-B91B-784A-826D-F414C206A418}" srcOrd="1" destOrd="0" presId="urn:microsoft.com/office/officeart/2005/8/layout/cycle2"/>
    <dgm:cxn modelId="{77B403ED-569B-F747-85B2-D6A854FF667B}" type="presOf" srcId="{8411B36D-FFA3-2C48-923D-4CE8CEBA7C1F}" destId="{29F6F6FF-5701-4C4E-B828-4588D18FEFE1}" srcOrd="0" destOrd="0" presId="urn:microsoft.com/office/officeart/2005/8/layout/cycle2"/>
    <dgm:cxn modelId="{58B399B6-E294-7146-B470-D3EE57EF618C}" type="presParOf" srcId="{DD1BA88D-7BF1-F441-83F9-843A7F3DBCEC}" destId="{3DA2946B-C887-E448-B65F-C007B71B5AEB}" srcOrd="0" destOrd="0" presId="urn:microsoft.com/office/officeart/2005/8/layout/cycle2"/>
    <dgm:cxn modelId="{E13453BB-9889-904F-9ED0-7CB2AE202512}" type="presParOf" srcId="{DD1BA88D-7BF1-F441-83F9-843A7F3DBCEC}" destId="{DF57DB0C-9EA9-9D4C-BBB8-365A64B0453A}" srcOrd="1" destOrd="0" presId="urn:microsoft.com/office/officeart/2005/8/layout/cycle2"/>
    <dgm:cxn modelId="{06C3DEC3-D312-CB48-804E-E7A71818B3D9}" type="presParOf" srcId="{DF57DB0C-9EA9-9D4C-BBB8-365A64B0453A}" destId="{77B2A135-860F-6546-B600-B589FA78F0AB}" srcOrd="0" destOrd="0" presId="urn:microsoft.com/office/officeart/2005/8/layout/cycle2"/>
    <dgm:cxn modelId="{CACFF725-9A11-4B4C-A81E-8AAC55762C46}" type="presParOf" srcId="{DD1BA88D-7BF1-F441-83F9-843A7F3DBCEC}" destId="{695AE187-19E1-4647-B95A-AB5880EE6AAA}" srcOrd="2" destOrd="0" presId="urn:microsoft.com/office/officeart/2005/8/layout/cycle2"/>
    <dgm:cxn modelId="{1F78788C-7944-D04C-BFB5-BB4ED7DA857B}" type="presParOf" srcId="{DD1BA88D-7BF1-F441-83F9-843A7F3DBCEC}" destId="{BD2485E3-C42B-6E4C-9C21-2A6B904ACA1A}" srcOrd="3" destOrd="0" presId="urn:microsoft.com/office/officeart/2005/8/layout/cycle2"/>
    <dgm:cxn modelId="{2D8BA322-5882-DC44-8628-E1BDD0D49C0F}" type="presParOf" srcId="{BD2485E3-C42B-6E4C-9C21-2A6B904ACA1A}" destId="{526DBCC9-B91B-784A-826D-F414C206A418}" srcOrd="0" destOrd="0" presId="urn:microsoft.com/office/officeart/2005/8/layout/cycle2"/>
    <dgm:cxn modelId="{33FCB82E-C78A-E841-9C13-672D41D80AE9}" type="presParOf" srcId="{DD1BA88D-7BF1-F441-83F9-843A7F3DBCEC}" destId="{400EE70F-D032-444C-8E9B-DDF5C1937387}" srcOrd="4" destOrd="0" presId="urn:microsoft.com/office/officeart/2005/8/layout/cycle2"/>
    <dgm:cxn modelId="{F240D02A-480F-DA4E-9321-B15F1DD594FC}" type="presParOf" srcId="{DD1BA88D-7BF1-F441-83F9-843A7F3DBCEC}" destId="{9615F2C7-2397-0F45-8841-5FAF3368CB5B}" srcOrd="5" destOrd="0" presId="urn:microsoft.com/office/officeart/2005/8/layout/cycle2"/>
    <dgm:cxn modelId="{104A1064-E6FF-7D42-96D4-439860051B61}" type="presParOf" srcId="{9615F2C7-2397-0F45-8841-5FAF3368CB5B}" destId="{D94AF370-6333-5A4B-90FB-9071A895EAA1}" srcOrd="0" destOrd="0" presId="urn:microsoft.com/office/officeart/2005/8/layout/cycle2"/>
    <dgm:cxn modelId="{89D257F2-A9BD-E647-8DFB-ED2E64CC278B}" type="presParOf" srcId="{DD1BA88D-7BF1-F441-83F9-843A7F3DBCEC}" destId="{D5EEEA9C-4F78-D144-85B3-9018048AC758}" srcOrd="6" destOrd="0" presId="urn:microsoft.com/office/officeart/2005/8/layout/cycle2"/>
    <dgm:cxn modelId="{87D1B8AE-CDDF-2342-9A01-CA270A40B385}" type="presParOf" srcId="{DD1BA88D-7BF1-F441-83F9-843A7F3DBCEC}" destId="{375B530D-B1FC-134E-95D4-1042F2EA0AF7}" srcOrd="7" destOrd="0" presId="urn:microsoft.com/office/officeart/2005/8/layout/cycle2"/>
    <dgm:cxn modelId="{DFFFCBBA-F429-7645-B192-FC659EE9ACA6}" type="presParOf" srcId="{375B530D-B1FC-134E-95D4-1042F2EA0AF7}" destId="{37523E88-FA66-3547-871D-DB98B7CEDB51}" srcOrd="0" destOrd="0" presId="urn:microsoft.com/office/officeart/2005/8/layout/cycle2"/>
    <dgm:cxn modelId="{5156C3DD-AFFD-0943-A9D9-9060A3ACD753}" type="presParOf" srcId="{DD1BA88D-7BF1-F441-83F9-843A7F3DBCEC}" destId="{29F6F6FF-5701-4C4E-B828-4588D18FEFE1}" srcOrd="8" destOrd="0" presId="urn:microsoft.com/office/officeart/2005/8/layout/cycle2"/>
    <dgm:cxn modelId="{E603B38F-8A43-A649-96EA-9A6A53BFC212}" type="presParOf" srcId="{DD1BA88D-7BF1-F441-83F9-843A7F3DBCEC}" destId="{34E96098-F7E7-0D4B-8868-F3418EBDFA7B}" srcOrd="9" destOrd="0" presId="urn:microsoft.com/office/officeart/2005/8/layout/cycle2"/>
    <dgm:cxn modelId="{67161F1C-E1E9-F443-A2B8-B8B1CA233DDE}" type="presParOf" srcId="{34E96098-F7E7-0D4B-8868-F3418EBDFA7B}" destId="{3E91A5CD-3A62-2640-8079-3B381429E7A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2946B-C887-E448-B65F-C007B71B5AEB}">
      <dsp:nvSpPr>
        <dsp:cNvPr id="0" name=""/>
        <dsp:cNvSpPr/>
      </dsp:nvSpPr>
      <dsp:spPr>
        <a:xfrm>
          <a:off x="1680830" y="-45748"/>
          <a:ext cx="1012620" cy="1012620"/>
        </a:xfrm>
        <a:prstGeom prst="ellipse">
          <a:avLst/>
        </a:prstGeom>
        <a:solidFill>
          <a:schemeClr val="lt1"/>
        </a:solidFill>
        <a:ln w="1905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600" kern="1200" dirty="0"/>
        </a:p>
      </dsp:txBody>
      <dsp:txXfrm>
        <a:off x="1829125" y="102547"/>
        <a:ext cx="716030" cy="716030"/>
      </dsp:txXfrm>
    </dsp:sp>
    <dsp:sp modelId="{DF57DB0C-9EA9-9D4C-BBB8-365A64B0453A}">
      <dsp:nvSpPr>
        <dsp:cNvPr id="0" name=""/>
        <dsp:cNvSpPr/>
      </dsp:nvSpPr>
      <dsp:spPr>
        <a:xfrm rot="2160000">
          <a:off x="2643683" y="707849"/>
          <a:ext cx="195270" cy="310690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1905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2649277" y="752770"/>
        <a:ext cx="136689" cy="186414"/>
      </dsp:txXfrm>
    </dsp:sp>
    <dsp:sp modelId="{695AE187-19E1-4647-B95A-AB5880EE6AAA}">
      <dsp:nvSpPr>
        <dsp:cNvPr id="0" name=""/>
        <dsp:cNvSpPr/>
      </dsp:nvSpPr>
      <dsp:spPr>
        <a:xfrm>
          <a:off x="2798128" y="766015"/>
          <a:ext cx="1012620" cy="1012620"/>
        </a:xfrm>
        <a:prstGeom prst="ellipse">
          <a:avLst/>
        </a:prstGeom>
        <a:solidFill>
          <a:schemeClr val="lt1"/>
        </a:solidFill>
        <a:ln w="1905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2946423" y="914310"/>
        <a:ext cx="716030" cy="716030"/>
      </dsp:txXfrm>
    </dsp:sp>
    <dsp:sp modelId="{BD2485E3-C42B-6E4C-9C21-2A6B904ACA1A}">
      <dsp:nvSpPr>
        <dsp:cNvPr id="0" name=""/>
        <dsp:cNvSpPr/>
      </dsp:nvSpPr>
      <dsp:spPr>
        <a:xfrm rot="6480000">
          <a:off x="2995126" y="1768455"/>
          <a:ext cx="195270" cy="310690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1905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 rot="10800000">
        <a:off x="3033468" y="1802736"/>
        <a:ext cx="136689" cy="186414"/>
      </dsp:txXfrm>
    </dsp:sp>
    <dsp:sp modelId="{400EE70F-D032-444C-8E9B-DDF5C1937387}">
      <dsp:nvSpPr>
        <dsp:cNvPr id="0" name=""/>
        <dsp:cNvSpPr/>
      </dsp:nvSpPr>
      <dsp:spPr>
        <a:xfrm>
          <a:off x="2371358" y="2079477"/>
          <a:ext cx="1012620" cy="1012620"/>
        </a:xfrm>
        <a:prstGeom prst="ellipse">
          <a:avLst/>
        </a:prstGeom>
        <a:solidFill>
          <a:schemeClr val="lt1"/>
        </a:solidFill>
        <a:ln w="1905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2519653" y="2227772"/>
        <a:ext cx="716030" cy="716030"/>
      </dsp:txXfrm>
    </dsp:sp>
    <dsp:sp modelId="{9615F2C7-2397-0F45-8841-5FAF3368CB5B}">
      <dsp:nvSpPr>
        <dsp:cNvPr id="0" name=""/>
        <dsp:cNvSpPr/>
      </dsp:nvSpPr>
      <dsp:spPr>
        <a:xfrm rot="10800000">
          <a:off x="2095032" y="2430442"/>
          <a:ext cx="195270" cy="310690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1905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 rot="10800000">
        <a:off x="2153613" y="2492580"/>
        <a:ext cx="136689" cy="186414"/>
      </dsp:txXfrm>
    </dsp:sp>
    <dsp:sp modelId="{D5EEEA9C-4F78-D144-85B3-9018048AC758}">
      <dsp:nvSpPr>
        <dsp:cNvPr id="0" name=""/>
        <dsp:cNvSpPr/>
      </dsp:nvSpPr>
      <dsp:spPr>
        <a:xfrm>
          <a:off x="990302" y="2079477"/>
          <a:ext cx="1012620" cy="1012620"/>
        </a:xfrm>
        <a:prstGeom prst="ellipse">
          <a:avLst/>
        </a:prstGeom>
        <a:solidFill>
          <a:schemeClr val="lt1"/>
        </a:solidFill>
        <a:ln w="1905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1138597" y="2227772"/>
        <a:ext cx="716030" cy="716030"/>
      </dsp:txXfrm>
    </dsp:sp>
    <dsp:sp modelId="{375B530D-B1FC-134E-95D4-1042F2EA0AF7}">
      <dsp:nvSpPr>
        <dsp:cNvPr id="0" name=""/>
        <dsp:cNvSpPr/>
      </dsp:nvSpPr>
      <dsp:spPr>
        <a:xfrm rot="15120000">
          <a:off x="1187301" y="1778967"/>
          <a:ext cx="195270" cy="310690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1905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 rot="10800000">
        <a:off x="1225643" y="1868962"/>
        <a:ext cx="136689" cy="186414"/>
      </dsp:txXfrm>
    </dsp:sp>
    <dsp:sp modelId="{29F6F6FF-5701-4C4E-B828-4588D18FEFE1}">
      <dsp:nvSpPr>
        <dsp:cNvPr id="0" name=""/>
        <dsp:cNvSpPr/>
      </dsp:nvSpPr>
      <dsp:spPr>
        <a:xfrm>
          <a:off x="563533" y="766015"/>
          <a:ext cx="1012620" cy="1012620"/>
        </a:xfrm>
        <a:prstGeom prst="ellipse">
          <a:avLst/>
        </a:prstGeom>
        <a:solidFill>
          <a:schemeClr val="lt1"/>
        </a:solidFill>
        <a:ln w="1905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600" kern="1200" dirty="0"/>
        </a:p>
      </dsp:txBody>
      <dsp:txXfrm>
        <a:off x="711828" y="914310"/>
        <a:ext cx="716030" cy="716030"/>
      </dsp:txXfrm>
    </dsp:sp>
    <dsp:sp modelId="{34E96098-F7E7-0D4B-8868-F3418EBDFA7B}">
      <dsp:nvSpPr>
        <dsp:cNvPr id="0" name=""/>
        <dsp:cNvSpPr/>
      </dsp:nvSpPr>
      <dsp:spPr>
        <a:xfrm>
          <a:off x="1644853" y="1186512"/>
          <a:ext cx="860707" cy="310690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1905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1644853" y="1248650"/>
        <a:ext cx="767500" cy="186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900CB-BDA4-4DA7-BA18-2577F894C977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744538"/>
            <a:ext cx="53070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8B3F7-EEE6-418D-A8EF-3DDBE6D09E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208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B3F7-EEE6-418D-A8EF-3DDBE6D09E9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8567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B3F7-EEE6-418D-A8EF-3DDBE6D09E9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4387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B3F7-EEE6-418D-A8EF-3DDBE6D09E9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33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B3F7-EEE6-418D-A8EF-3DDBE6D09E9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6358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B3F7-EEE6-418D-A8EF-3DDBE6D09E9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187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B3F7-EEE6-418D-A8EF-3DDBE6D09E9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983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B3F7-EEE6-418D-A8EF-3DDBE6D09E9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4115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B3F7-EEE6-418D-A8EF-3DDBE6D09E9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9914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B3F7-EEE6-418D-A8EF-3DDBE6D09E9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9907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B3F7-EEE6-418D-A8EF-3DDBE6D09E9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4285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831" y="1389698"/>
            <a:ext cx="8501288" cy="1952654"/>
          </a:xfrm>
        </p:spPr>
        <p:txBody>
          <a:bodyPr anchor="b">
            <a:noAutofit/>
          </a:bodyPr>
          <a:lstStyle>
            <a:lvl1pPr>
              <a:defRPr sz="547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831" y="3551449"/>
            <a:ext cx="6933089" cy="177572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63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6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9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2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6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9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4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05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742831" y="3443362"/>
            <a:ext cx="8501288" cy="160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1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738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0699" y="617643"/>
            <a:ext cx="2228493" cy="5944818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221" y="617643"/>
            <a:ext cx="6520405" cy="594481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573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543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380" y="2393368"/>
            <a:ext cx="8418751" cy="2229307"/>
          </a:xfrm>
        </p:spPr>
        <p:txBody>
          <a:bodyPr anchor="b">
            <a:normAutofit/>
          </a:bodyPr>
          <a:lstStyle>
            <a:lvl1pPr algn="l">
              <a:defRPr sz="4863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380" y="4687914"/>
            <a:ext cx="8418751" cy="1519981"/>
          </a:xfrm>
        </p:spPr>
        <p:txBody>
          <a:bodyPr anchor="t">
            <a:normAutofit/>
          </a:bodyPr>
          <a:lstStyle>
            <a:lvl1pPr marL="0" indent="0">
              <a:buNone/>
              <a:defRPr sz="2432">
                <a:solidFill>
                  <a:schemeClr val="tx2"/>
                </a:solidFill>
              </a:defRPr>
            </a:lvl1pPr>
            <a:lvl2pPr marL="463235" indent="0">
              <a:buNone/>
              <a:defRPr sz="1824">
                <a:solidFill>
                  <a:schemeClr val="tx1">
                    <a:tint val="75000"/>
                  </a:schemeClr>
                </a:solidFill>
              </a:defRPr>
            </a:lvl2pPr>
            <a:lvl3pPr marL="926470" indent="0">
              <a:buNone/>
              <a:defRPr sz="1621">
                <a:solidFill>
                  <a:schemeClr val="tx1">
                    <a:tint val="75000"/>
                  </a:schemeClr>
                </a:solidFill>
              </a:defRPr>
            </a:lvl3pPr>
            <a:lvl4pPr marL="1389705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4pPr>
            <a:lvl5pPr marL="185294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5pPr>
            <a:lvl6pPr marL="2316175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6pPr>
            <a:lvl7pPr marL="277941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7pPr>
            <a:lvl8pPr marL="3242645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8pPr>
            <a:lvl9pPr marL="370588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92353" y="4660119"/>
            <a:ext cx="8501288" cy="160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961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221" y="1695431"/>
            <a:ext cx="4374449" cy="4780560"/>
          </a:xfrm>
        </p:spPr>
        <p:txBody>
          <a:bodyPr/>
          <a:lstStyle>
            <a:lvl1pPr>
              <a:defRPr sz="2837"/>
            </a:lvl1pPr>
            <a:lvl2pPr>
              <a:defRPr sz="2432"/>
            </a:lvl2pPr>
            <a:lvl3pPr>
              <a:defRPr sz="2026"/>
            </a:lvl3pPr>
            <a:lvl4pPr>
              <a:defRPr sz="1824"/>
            </a:lvl4pPr>
            <a:lvl5pPr>
              <a:defRPr sz="1824"/>
            </a:lvl5pPr>
            <a:lvl6pPr>
              <a:defRPr sz="1824"/>
            </a:lvl6pPr>
            <a:lvl7pPr>
              <a:defRPr sz="1824"/>
            </a:lvl7pPr>
            <a:lvl8pPr>
              <a:defRPr sz="1824"/>
            </a:lvl8pPr>
            <a:lvl9pPr>
              <a:defRPr sz="182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4743" y="1695431"/>
            <a:ext cx="4374449" cy="4780560"/>
          </a:xfrm>
        </p:spPr>
        <p:txBody>
          <a:bodyPr/>
          <a:lstStyle>
            <a:lvl1pPr>
              <a:defRPr sz="2837"/>
            </a:lvl1pPr>
            <a:lvl2pPr>
              <a:defRPr sz="2432"/>
            </a:lvl2pPr>
            <a:lvl3pPr>
              <a:defRPr sz="2026"/>
            </a:lvl3pPr>
            <a:lvl4pPr>
              <a:defRPr sz="1824"/>
            </a:lvl4pPr>
            <a:lvl5pPr>
              <a:defRPr sz="1824"/>
            </a:lvl5pPr>
            <a:lvl6pPr>
              <a:defRPr sz="1824"/>
            </a:lvl6pPr>
            <a:lvl7pPr>
              <a:defRPr sz="1824"/>
            </a:lvl7pPr>
            <a:lvl8pPr>
              <a:defRPr sz="1824"/>
            </a:lvl8pPr>
            <a:lvl9pPr>
              <a:defRPr sz="182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46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220" y="1698519"/>
            <a:ext cx="4258898" cy="64820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26" b="0">
                <a:solidFill>
                  <a:schemeClr val="tx2"/>
                </a:solidFill>
              </a:defRPr>
            </a:lvl1pPr>
            <a:lvl2pPr marL="463235" indent="0">
              <a:buNone/>
              <a:defRPr sz="2026" b="1"/>
            </a:lvl2pPr>
            <a:lvl3pPr marL="926470" indent="0">
              <a:buNone/>
              <a:defRPr sz="1824" b="1"/>
            </a:lvl3pPr>
            <a:lvl4pPr marL="1389705" indent="0">
              <a:buNone/>
              <a:defRPr sz="1621" b="1"/>
            </a:lvl4pPr>
            <a:lvl5pPr marL="1852940" indent="0">
              <a:buNone/>
              <a:defRPr sz="1621" b="1"/>
            </a:lvl5pPr>
            <a:lvl6pPr marL="2316175" indent="0">
              <a:buNone/>
              <a:defRPr sz="1621" b="1"/>
            </a:lvl6pPr>
            <a:lvl7pPr marL="2779410" indent="0">
              <a:buNone/>
              <a:defRPr sz="1621" b="1"/>
            </a:lvl7pPr>
            <a:lvl8pPr marL="3242645" indent="0">
              <a:buNone/>
              <a:defRPr sz="1621" b="1"/>
            </a:lvl8pPr>
            <a:lvl9pPr marL="3705880" indent="0">
              <a:buNone/>
              <a:defRPr sz="162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220" y="2470574"/>
            <a:ext cx="4258898" cy="4003423"/>
          </a:xfrm>
        </p:spPr>
        <p:txBody>
          <a:bodyPr/>
          <a:lstStyle>
            <a:lvl1pPr>
              <a:defRPr sz="2432"/>
            </a:lvl1pPr>
            <a:lvl2pPr>
              <a:defRPr sz="2026"/>
            </a:lvl2pPr>
            <a:lvl3pPr>
              <a:defRPr sz="1824"/>
            </a:lvl3pPr>
            <a:lvl4pPr>
              <a:defRPr sz="1621"/>
            </a:lvl4pPr>
            <a:lvl5pPr>
              <a:defRPr sz="1621"/>
            </a:lvl5pPr>
            <a:lvl6pPr>
              <a:defRPr sz="1621"/>
            </a:lvl6pPr>
            <a:lvl7pPr>
              <a:defRPr sz="1621"/>
            </a:lvl7pPr>
            <a:lvl8pPr>
              <a:defRPr sz="1621"/>
            </a:lvl8pPr>
            <a:lvl9pPr>
              <a:defRPr sz="162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0295" y="1698519"/>
            <a:ext cx="4258898" cy="64820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26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3235" indent="0">
              <a:buNone/>
              <a:defRPr sz="2026" b="1"/>
            </a:lvl2pPr>
            <a:lvl3pPr marL="926470" indent="0">
              <a:buNone/>
              <a:defRPr sz="1824" b="1"/>
            </a:lvl3pPr>
            <a:lvl4pPr marL="1389705" indent="0">
              <a:buNone/>
              <a:defRPr sz="1621" b="1"/>
            </a:lvl4pPr>
            <a:lvl5pPr marL="1852940" indent="0">
              <a:buNone/>
              <a:defRPr sz="1621" b="1"/>
            </a:lvl5pPr>
            <a:lvl6pPr marL="2316175" indent="0">
              <a:buNone/>
              <a:defRPr sz="1621" b="1"/>
            </a:lvl6pPr>
            <a:lvl7pPr marL="2779410" indent="0">
              <a:buNone/>
              <a:defRPr sz="1621" b="1"/>
            </a:lvl7pPr>
            <a:lvl8pPr marL="3242645" indent="0">
              <a:buNone/>
              <a:defRPr sz="1621" b="1"/>
            </a:lvl8pPr>
            <a:lvl9pPr marL="3705880" indent="0">
              <a:buNone/>
              <a:defRPr sz="162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0295" y="2470574"/>
            <a:ext cx="4258898" cy="4003423"/>
          </a:xfrm>
        </p:spPr>
        <p:txBody>
          <a:bodyPr/>
          <a:lstStyle>
            <a:lvl1pPr>
              <a:defRPr sz="2432"/>
            </a:lvl1pPr>
            <a:lvl2pPr>
              <a:defRPr sz="2026"/>
            </a:lvl2pPr>
            <a:lvl3pPr>
              <a:defRPr sz="1824"/>
            </a:lvl3pPr>
            <a:lvl4pPr>
              <a:defRPr sz="1621"/>
            </a:lvl4pPr>
            <a:lvl5pPr>
              <a:defRPr sz="1621"/>
            </a:lvl5pPr>
            <a:lvl6pPr>
              <a:defRPr sz="1621"/>
            </a:lvl6pPr>
            <a:lvl7pPr>
              <a:defRPr sz="1621"/>
            </a:lvl7pPr>
            <a:lvl8pPr>
              <a:defRPr sz="1621"/>
            </a:lvl8pPr>
            <a:lvl9pPr>
              <a:defRPr sz="162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566989" y="4099178"/>
            <a:ext cx="4771295" cy="86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01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18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19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20" y="802531"/>
            <a:ext cx="2317633" cy="1278522"/>
          </a:xfrm>
        </p:spPr>
        <p:txBody>
          <a:bodyPr anchor="b">
            <a:noAutofit/>
          </a:bodyPr>
          <a:lstStyle>
            <a:lvl1pPr algn="l">
              <a:defRPr sz="2432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8934" y="802531"/>
            <a:ext cx="6190258" cy="5651437"/>
          </a:xfrm>
        </p:spPr>
        <p:txBody>
          <a:bodyPr/>
          <a:lstStyle>
            <a:lvl1pPr>
              <a:defRPr sz="3242"/>
            </a:lvl1pPr>
            <a:lvl2pPr>
              <a:defRPr sz="2837"/>
            </a:lvl2pPr>
            <a:lvl3pPr>
              <a:defRPr sz="2432"/>
            </a:lvl3pPr>
            <a:lvl4pPr>
              <a:defRPr sz="2026"/>
            </a:lvl4pPr>
            <a:lvl5pPr>
              <a:defRPr sz="2026"/>
            </a:lvl5pPr>
            <a:lvl6pPr>
              <a:defRPr sz="2026"/>
            </a:lvl6pPr>
            <a:lvl7pPr>
              <a:defRPr sz="2026"/>
            </a:lvl7pPr>
            <a:lvl8pPr>
              <a:defRPr sz="2026"/>
            </a:lvl8pPr>
            <a:lvl9pPr>
              <a:defRPr sz="20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222" y="2158664"/>
            <a:ext cx="2317633" cy="4299607"/>
          </a:xfrm>
        </p:spPr>
        <p:txBody>
          <a:bodyPr/>
          <a:lstStyle>
            <a:lvl1pPr marL="0" indent="0">
              <a:buNone/>
              <a:defRPr sz="1418"/>
            </a:lvl1pPr>
            <a:lvl2pPr marL="463235" indent="0">
              <a:buNone/>
              <a:defRPr sz="1216"/>
            </a:lvl2pPr>
            <a:lvl3pPr marL="926470" indent="0">
              <a:buNone/>
              <a:defRPr sz="1013"/>
            </a:lvl3pPr>
            <a:lvl4pPr marL="1389705" indent="0">
              <a:buNone/>
              <a:defRPr sz="912"/>
            </a:lvl4pPr>
            <a:lvl5pPr marL="1852940" indent="0">
              <a:buNone/>
              <a:defRPr sz="912"/>
            </a:lvl5pPr>
            <a:lvl6pPr marL="2316175" indent="0">
              <a:buNone/>
              <a:defRPr sz="912"/>
            </a:lvl6pPr>
            <a:lvl7pPr marL="2779410" indent="0">
              <a:buNone/>
              <a:defRPr sz="912"/>
            </a:lvl7pPr>
            <a:lvl8pPr marL="3242645" indent="0">
              <a:buNone/>
              <a:defRPr sz="912"/>
            </a:lvl8pPr>
            <a:lvl9pPr marL="3705880" indent="0">
              <a:buNone/>
              <a:defRPr sz="91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80921" y="3627390"/>
            <a:ext cx="5651437" cy="172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448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21" y="802936"/>
            <a:ext cx="2320865" cy="1281610"/>
          </a:xfrm>
        </p:spPr>
        <p:txBody>
          <a:bodyPr anchor="b">
            <a:normAutofit/>
          </a:bodyPr>
          <a:lstStyle>
            <a:lvl1pPr algn="l">
              <a:defRPr sz="2432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96331" y="849261"/>
            <a:ext cx="6395398" cy="557303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42"/>
            </a:lvl1pPr>
            <a:lvl2pPr marL="463235" indent="0">
              <a:buNone/>
              <a:defRPr sz="2837"/>
            </a:lvl2pPr>
            <a:lvl3pPr marL="926470" indent="0">
              <a:buNone/>
              <a:defRPr sz="2432"/>
            </a:lvl3pPr>
            <a:lvl4pPr marL="1389705" indent="0">
              <a:buNone/>
              <a:defRPr sz="2026"/>
            </a:lvl4pPr>
            <a:lvl5pPr marL="1852940" indent="0">
              <a:buNone/>
              <a:defRPr sz="2026"/>
            </a:lvl5pPr>
            <a:lvl6pPr marL="2316175" indent="0">
              <a:buNone/>
              <a:defRPr sz="2026"/>
            </a:lvl6pPr>
            <a:lvl7pPr marL="2779410" indent="0">
              <a:buNone/>
              <a:defRPr sz="2026"/>
            </a:lvl7pPr>
            <a:lvl8pPr marL="3242645" indent="0">
              <a:buNone/>
              <a:defRPr sz="2026"/>
            </a:lvl8pPr>
            <a:lvl9pPr marL="3705880" indent="0">
              <a:buNone/>
              <a:defRPr sz="20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220" y="2161752"/>
            <a:ext cx="2317633" cy="4298798"/>
          </a:xfrm>
        </p:spPr>
        <p:txBody>
          <a:bodyPr/>
          <a:lstStyle>
            <a:lvl1pPr marL="0" indent="0">
              <a:buNone/>
              <a:defRPr sz="1418"/>
            </a:lvl1pPr>
            <a:lvl2pPr marL="463235" indent="0">
              <a:buNone/>
              <a:defRPr sz="1216"/>
            </a:lvl2pPr>
            <a:lvl3pPr marL="926470" indent="0">
              <a:buNone/>
              <a:defRPr sz="1013"/>
            </a:lvl3pPr>
            <a:lvl4pPr marL="1389705" indent="0">
              <a:buNone/>
              <a:defRPr sz="912"/>
            </a:lvl4pPr>
            <a:lvl5pPr marL="1852940" indent="0">
              <a:buNone/>
              <a:defRPr sz="912"/>
            </a:lvl5pPr>
            <a:lvl6pPr marL="2316175" indent="0">
              <a:buNone/>
              <a:defRPr sz="912"/>
            </a:lvl6pPr>
            <a:lvl7pPr marL="2779410" indent="0">
              <a:buNone/>
              <a:defRPr sz="912"/>
            </a:lvl7pPr>
            <a:lvl8pPr marL="3242645" indent="0">
              <a:buNone/>
              <a:defRPr sz="912"/>
            </a:lvl8pPr>
            <a:lvl9pPr marL="3705880" indent="0">
              <a:buNone/>
              <a:defRPr sz="91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38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3699"/>
            <a:ext cx="9904413" cy="231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4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221" y="540438"/>
            <a:ext cx="8913972" cy="1003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221" y="1621314"/>
            <a:ext cx="8913972" cy="4941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904413" cy="3705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4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221" y="18530"/>
            <a:ext cx="3136397" cy="333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16">
                <a:solidFill>
                  <a:srgbClr val="FFFFFF"/>
                </a:solidFill>
              </a:defRPr>
            </a:lvl1pPr>
          </a:lstStyle>
          <a:p>
            <a:fld id="{E6238585-E87D-4DA5-8677-E531F6493E4C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4155" y="18530"/>
            <a:ext cx="4456986" cy="333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16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3677" y="18530"/>
            <a:ext cx="1155515" cy="333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8" b="1">
                <a:solidFill>
                  <a:srgbClr val="FFFFFF"/>
                </a:solidFill>
              </a:defRPr>
            </a:lvl1pPr>
          </a:lstStyle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84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26470" rtl="0" eaLnBrk="1" latinLnBrk="0" hangingPunct="1">
        <a:spcBef>
          <a:spcPct val="0"/>
        </a:spcBef>
        <a:buNone/>
        <a:defRPr sz="4053" kern="1200" spc="-101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5294" indent="-185294" algn="l" defTabSz="92647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32" kern="1200">
          <a:solidFill>
            <a:schemeClr val="tx1"/>
          </a:solidFill>
          <a:latin typeface="+mn-lt"/>
          <a:ea typeface="+mn-ea"/>
          <a:cs typeface="+mn-cs"/>
        </a:defRPr>
      </a:lvl1pPr>
      <a:lvl2pPr marL="463235" indent="-185294" algn="l" defTabSz="92647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2pPr>
      <a:lvl3pPr marL="741176" indent="-185294" algn="l" defTabSz="92647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24" kern="1200">
          <a:solidFill>
            <a:schemeClr val="tx1"/>
          </a:solidFill>
          <a:latin typeface="+mn-lt"/>
          <a:ea typeface="+mn-ea"/>
          <a:cs typeface="+mn-cs"/>
        </a:defRPr>
      </a:lvl3pPr>
      <a:lvl4pPr marL="1019117" indent="-185294" algn="l" defTabSz="9264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21" kern="1200">
          <a:solidFill>
            <a:schemeClr val="tx1"/>
          </a:solidFill>
          <a:latin typeface="+mn-lt"/>
          <a:ea typeface="+mn-ea"/>
          <a:cs typeface="+mn-cs"/>
        </a:defRPr>
      </a:lvl4pPr>
      <a:lvl5pPr marL="1204411" indent="-138971" algn="l" defTabSz="92647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18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89705" indent="-185294" algn="l" defTabSz="9264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17" kern="1200">
          <a:solidFill>
            <a:schemeClr val="tx1"/>
          </a:solidFill>
          <a:latin typeface="+mn-lt"/>
          <a:ea typeface="+mn-ea"/>
          <a:cs typeface="+mn-cs"/>
        </a:defRPr>
      </a:lvl6pPr>
      <a:lvl7pPr marL="1574999" indent="-185294" algn="l" defTabSz="9264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17" kern="1200">
          <a:solidFill>
            <a:schemeClr val="tx1"/>
          </a:solidFill>
          <a:latin typeface="+mn-lt"/>
          <a:ea typeface="+mn-ea"/>
          <a:cs typeface="+mn-cs"/>
        </a:defRPr>
      </a:lvl7pPr>
      <a:lvl8pPr marL="1760293" indent="-185294" algn="l" defTabSz="9264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17" kern="1200">
          <a:solidFill>
            <a:schemeClr val="tx1"/>
          </a:solidFill>
          <a:latin typeface="+mn-lt"/>
          <a:ea typeface="+mn-ea"/>
          <a:cs typeface="+mn-cs"/>
        </a:defRPr>
      </a:lvl8pPr>
      <a:lvl9pPr marL="1945587" indent="-185294" algn="l" defTabSz="9264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6470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1pPr>
      <a:lvl2pPr marL="463235" algn="l" defTabSz="926470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2pPr>
      <a:lvl3pPr marL="926470" algn="l" defTabSz="926470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3pPr>
      <a:lvl4pPr marL="1389705" algn="l" defTabSz="926470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4pPr>
      <a:lvl5pPr marL="1852940" algn="l" defTabSz="926470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5pPr>
      <a:lvl6pPr marL="2316175" algn="l" defTabSz="926470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6pPr>
      <a:lvl7pPr marL="2779410" algn="l" defTabSz="926470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7pPr>
      <a:lvl8pPr marL="3242645" algn="l" defTabSz="926470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8pPr>
      <a:lvl9pPr marL="3705880" algn="l" defTabSz="926470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4"/>
          <p:cNvSpPr txBox="1">
            <a:spLocks noChangeArrowheads="1"/>
          </p:cNvSpPr>
          <p:nvPr/>
        </p:nvSpPr>
        <p:spPr bwMode="auto">
          <a:xfrm>
            <a:off x="5672286" y="2970188"/>
            <a:ext cx="4137133" cy="382567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Describe the process </a:t>
            </a:r>
            <a:r>
              <a:rPr lang="en-GB" sz="1000" dirty="0">
                <a:latin typeface="Comic Sans MS" charset="0"/>
                <a:ea typeface="Comic Sans MS" charset="0"/>
                <a:cs typeface="Comic Sans MS" charset="0"/>
              </a:rPr>
              <a:t>of PCR</a:t>
            </a:r>
            <a:endParaRPr lang="en-GB" sz="1000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le 21"/>
          <p:cNvSpPr/>
          <p:nvPr/>
        </p:nvSpPr>
        <p:spPr>
          <a:xfrm>
            <a:off x="94994" y="93392"/>
            <a:ext cx="9714425" cy="2845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Topic 6 – DNA Profiling</a:t>
            </a:r>
          </a:p>
        </p:txBody>
      </p:sp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94994" y="465361"/>
            <a:ext cx="2664296" cy="120868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Why is DNA fingerprinting/DNA profiling or Genetic Fingerprinting able to identify people?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15" name="Text Box 44"/>
          <p:cNvSpPr txBox="1">
            <a:spLocks noChangeArrowheads="1"/>
          </p:cNvSpPr>
          <p:nvPr/>
        </p:nvSpPr>
        <p:spPr bwMode="auto">
          <a:xfrm>
            <a:off x="2912221" y="465360"/>
            <a:ext cx="2664296" cy="633050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Describe the process for creating a DNA profile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000" dirty="0">
                <a:latin typeface="Comic Sans MS" panose="030F0702030302020204" pitchFamily="66" charset="0"/>
              </a:rPr>
              <a:t>Obtain DNA</a:t>
            </a:r>
          </a:p>
          <a:p>
            <a:pPr marL="228600" indent="-228600">
              <a:buFont typeface="+mj-lt"/>
              <a:buAutoNum type="arabicPeriod"/>
            </a:pPr>
            <a:endParaRPr lang="en-GB" sz="1000" dirty="0">
              <a:latin typeface="Comic Sans MS" panose="030F0702030302020204" pitchFamily="66" charset="0"/>
            </a:endParaRPr>
          </a:p>
          <a:p>
            <a:pPr marL="228600" indent="-228600">
              <a:buFont typeface="+mj-lt"/>
              <a:buAutoNum type="arabicPeriod"/>
            </a:pPr>
            <a:endParaRPr lang="en-GB" sz="1000" dirty="0">
              <a:latin typeface="Comic Sans MS" panose="030F0702030302020204" pitchFamily="66" charset="0"/>
            </a:endParaRPr>
          </a:p>
          <a:p>
            <a:pPr marL="228600" indent="-228600">
              <a:buFont typeface="+mj-lt"/>
              <a:buAutoNum type="arabicPeriod"/>
            </a:pPr>
            <a:endParaRPr lang="en-GB" sz="1000" dirty="0">
              <a:latin typeface="Comic Sans MS" panose="030F0702030302020204" pitchFamily="66" charset="0"/>
            </a:endParaRPr>
          </a:p>
          <a:p>
            <a:pPr marL="228600" indent="-228600">
              <a:buFont typeface="+mj-lt"/>
              <a:buAutoNum type="arabicPeriod"/>
            </a:pPr>
            <a:endParaRPr lang="en-GB" sz="1000" dirty="0">
              <a:latin typeface="Comic Sans MS" panose="030F0702030302020204" pitchFamily="66" charset="0"/>
            </a:endParaRPr>
          </a:p>
          <a:p>
            <a:pPr marL="228600" indent="-228600">
              <a:buFont typeface="+mj-lt"/>
              <a:buAutoNum type="arabicPeriod"/>
            </a:pPr>
            <a:endParaRPr lang="en-GB" sz="1000" dirty="0">
              <a:latin typeface="Comic Sans MS" panose="030F0702030302020204" pitchFamily="66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000" i="1" dirty="0">
                <a:latin typeface="Comic Sans MS" panose="030F0702030302020204" pitchFamily="66" charset="0"/>
              </a:rPr>
              <a:t>Replicate</a:t>
            </a:r>
          </a:p>
          <a:p>
            <a:pPr marL="228600" indent="-228600">
              <a:buFont typeface="+mj-lt"/>
              <a:buAutoNum type="arabicPeriod"/>
            </a:pPr>
            <a:endParaRPr lang="en-GB" sz="1000" i="1" dirty="0">
              <a:latin typeface="Comic Sans MS" panose="030F0702030302020204" pitchFamily="66" charset="0"/>
            </a:endParaRPr>
          </a:p>
          <a:p>
            <a:pPr marL="228600" indent="-228600">
              <a:buFont typeface="+mj-lt"/>
              <a:buAutoNum type="arabicPeriod"/>
            </a:pPr>
            <a:endParaRPr lang="en-GB" sz="1000" i="1" dirty="0">
              <a:latin typeface="Comic Sans MS" panose="030F0702030302020204" pitchFamily="66" charset="0"/>
            </a:endParaRPr>
          </a:p>
          <a:p>
            <a:pPr marL="228600" indent="-228600">
              <a:buFont typeface="+mj-lt"/>
              <a:buAutoNum type="arabicPeriod"/>
            </a:pPr>
            <a:endParaRPr lang="en-GB" sz="1000" i="1" dirty="0">
              <a:latin typeface="Comic Sans MS" panose="030F0702030302020204" pitchFamily="66" charset="0"/>
            </a:endParaRPr>
          </a:p>
          <a:p>
            <a:pPr marL="228600" indent="-228600">
              <a:buFont typeface="+mj-lt"/>
              <a:buAutoNum type="arabicPeriod"/>
            </a:pPr>
            <a:endParaRPr lang="en-GB" sz="1000" i="1" dirty="0">
              <a:latin typeface="Comic Sans MS" panose="030F0702030302020204" pitchFamily="66" charset="0"/>
            </a:endParaRPr>
          </a:p>
          <a:p>
            <a:pPr marL="228600" indent="-228600">
              <a:buFont typeface="+mj-lt"/>
              <a:buAutoNum type="arabicPeriod"/>
            </a:pPr>
            <a:endParaRPr lang="en-GB" sz="1000" i="1" dirty="0">
              <a:latin typeface="Comic Sans MS" panose="030F0702030302020204" pitchFamily="66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000" dirty="0">
                <a:latin typeface="Comic Sans MS" panose="030F0702030302020204" pitchFamily="66" charset="0"/>
              </a:rPr>
              <a:t>Create fragments</a:t>
            </a:r>
          </a:p>
          <a:p>
            <a:pPr marL="228600" indent="-228600">
              <a:buFont typeface="+mj-lt"/>
              <a:buAutoNum type="arabicPeriod"/>
            </a:pPr>
            <a:endParaRPr lang="en-GB" sz="1000" dirty="0">
              <a:latin typeface="Comic Sans MS" panose="030F0702030302020204" pitchFamily="66" charset="0"/>
            </a:endParaRPr>
          </a:p>
          <a:p>
            <a:pPr marL="228600" indent="-228600">
              <a:buFont typeface="+mj-lt"/>
              <a:buAutoNum type="arabicPeriod"/>
            </a:pPr>
            <a:endParaRPr lang="en-GB" sz="1000" dirty="0">
              <a:latin typeface="Comic Sans MS" panose="030F0702030302020204" pitchFamily="66" charset="0"/>
            </a:endParaRPr>
          </a:p>
          <a:p>
            <a:pPr marL="228600" indent="-228600">
              <a:buFont typeface="+mj-lt"/>
              <a:buAutoNum type="arabicPeriod"/>
            </a:pPr>
            <a:endParaRPr lang="en-GB" sz="1000" dirty="0">
              <a:latin typeface="Comic Sans MS" panose="030F0702030302020204" pitchFamily="66" charset="0"/>
            </a:endParaRPr>
          </a:p>
          <a:p>
            <a:pPr marL="228600" indent="-228600">
              <a:buFont typeface="+mj-lt"/>
              <a:buAutoNum type="arabicPeriod"/>
            </a:pPr>
            <a:endParaRPr lang="en-GB" sz="1000" dirty="0">
              <a:latin typeface="Comic Sans MS" panose="030F0702030302020204" pitchFamily="66" charset="0"/>
            </a:endParaRPr>
          </a:p>
          <a:p>
            <a:pPr marL="228600" indent="-228600">
              <a:buFont typeface="+mj-lt"/>
              <a:buAutoNum type="arabicPeriod"/>
            </a:pPr>
            <a:endParaRPr lang="en-GB" sz="1000" dirty="0">
              <a:latin typeface="Comic Sans MS" panose="030F0702030302020204" pitchFamily="66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000" dirty="0">
                <a:latin typeface="Comic Sans MS" panose="030F0702030302020204" pitchFamily="66" charset="0"/>
              </a:rPr>
              <a:t>Separate fragments</a:t>
            </a:r>
          </a:p>
          <a:p>
            <a:pPr marL="228600" indent="-228600">
              <a:buFont typeface="+mj-lt"/>
              <a:buAutoNum type="arabicPeriod"/>
            </a:pPr>
            <a:endParaRPr lang="en-GB" sz="1000" dirty="0">
              <a:latin typeface="Comic Sans MS" panose="030F0702030302020204" pitchFamily="66" charset="0"/>
            </a:endParaRPr>
          </a:p>
          <a:p>
            <a:pPr marL="228600" indent="-228600">
              <a:buFont typeface="+mj-lt"/>
              <a:buAutoNum type="arabicPeriod"/>
            </a:pPr>
            <a:endParaRPr lang="en-GB" sz="1000" dirty="0">
              <a:latin typeface="Comic Sans MS" panose="030F0702030302020204" pitchFamily="66" charset="0"/>
            </a:endParaRPr>
          </a:p>
          <a:p>
            <a:pPr marL="228600" indent="-228600">
              <a:buFont typeface="+mj-lt"/>
              <a:buAutoNum type="arabicPeriod"/>
            </a:pPr>
            <a:endParaRPr lang="en-GB" sz="1000" dirty="0">
              <a:latin typeface="Comic Sans MS" panose="030F0702030302020204" pitchFamily="66" charset="0"/>
            </a:endParaRPr>
          </a:p>
          <a:p>
            <a:pPr marL="228600" indent="-228600">
              <a:buFont typeface="+mj-lt"/>
              <a:buAutoNum type="arabicPeriod"/>
            </a:pPr>
            <a:endParaRPr lang="en-GB" sz="1000" dirty="0">
              <a:latin typeface="Comic Sans MS" panose="030F0702030302020204" pitchFamily="66" charset="0"/>
            </a:endParaRPr>
          </a:p>
          <a:p>
            <a:pPr marL="228600" indent="-228600">
              <a:buFont typeface="+mj-lt"/>
              <a:buAutoNum type="arabicPeriod"/>
            </a:pPr>
            <a:endParaRPr lang="en-GB" sz="1000" dirty="0">
              <a:latin typeface="Comic Sans MS" panose="030F0702030302020204" pitchFamily="66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000" dirty="0">
                <a:latin typeface="Comic Sans MS" panose="030F0702030302020204" pitchFamily="66" charset="0"/>
              </a:rPr>
              <a:t>Visualise fragments</a:t>
            </a:r>
          </a:p>
          <a:p>
            <a:pPr marL="228600" indent="-228600">
              <a:buFont typeface="+mj-lt"/>
              <a:buAutoNum type="arabicPeriod"/>
            </a:pPr>
            <a:endParaRPr lang="en-GB" sz="1000" dirty="0">
              <a:latin typeface="Comic Sans MS" panose="030F0702030302020204" pitchFamily="66" charset="0"/>
            </a:endParaRPr>
          </a:p>
          <a:p>
            <a:pPr marL="228600" indent="-228600">
              <a:buFont typeface="+mj-lt"/>
              <a:buAutoNum type="arabicPeriod"/>
            </a:pPr>
            <a:endParaRPr lang="en-GB" sz="1000" dirty="0">
              <a:latin typeface="Comic Sans MS" panose="030F0702030302020204" pitchFamily="66" charset="0"/>
            </a:endParaRPr>
          </a:p>
          <a:p>
            <a:pPr marL="228600" indent="-228600">
              <a:buFont typeface="+mj-lt"/>
              <a:buAutoNum type="arabicPeriod"/>
            </a:pPr>
            <a:endParaRPr lang="en-GB" sz="1000" dirty="0">
              <a:latin typeface="Comic Sans MS" panose="030F0702030302020204" pitchFamily="66" charset="0"/>
            </a:endParaRPr>
          </a:p>
          <a:p>
            <a:pPr marL="228600" indent="-228600">
              <a:buFont typeface="+mj-lt"/>
              <a:buAutoNum type="arabicPeriod"/>
            </a:pPr>
            <a:endParaRPr lang="en-GB" sz="1000" dirty="0">
              <a:latin typeface="Comic Sans MS" panose="030F0702030302020204" pitchFamily="66" charset="0"/>
            </a:endParaRPr>
          </a:p>
          <a:p>
            <a:pPr marL="228600" indent="-228600">
              <a:buFont typeface="+mj-lt"/>
              <a:buAutoNum type="arabicPeriod"/>
            </a:pPr>
            <a:endParaRPr lang="en-GB" sz="1000" dirty="0">
              <a:latin typeface="Comic Sans MS" panose="030F0702030302020204" pitchFamily="66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000" dirty="0">
                <a:latin typeface="Comic Sans MS" panose="030F0702030302020204" pitchFamily="66" charset="0"/>
              </a:rPr>
              <a:t>Use DNA profile</a:t>
            </a:r>
          </a:p>
        </p:txBody>
      </p:sp>
      <p:sp>
        <p:nvSpPr>
          <p:cNvPr id="8" name="Text Box 44"/>
          <p:cNvSpPr txBox="1">
            <a:spLocks noChangeArrowheads="1"/>
          </p:cNvSpPr>
          <p:nvPr/>
        </p:nvSpPr>
        <p:spPr bwMode="auto">
          <a:xfrm>
            <a:off x="94994" y="1761505"/>
            <a:ext cx="2664296" cy="279285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What is the difference between INTRONS and EXONS?</a:t>
            </a: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1000" dirty="0">
                <a:latin typeface="Comic Sans MS" pitchFamily="66" charset="0"/>
              </a:rPr>
              <a:t>What are STRs?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1000" dirty="0">
                <a:latin typeface="Comic Sans MS" pitchFamily="66" charset="0"/>
              </a:rPr>
              <a:t>How do STRs aid DNA fingerprinting?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114711" y="4698379"/>
            <a:ext cx="2664296" cy="2097483"/>
          </a:xfrm>
          <a:prstGeom prst="round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What are the repeating units that make up nucleic acids?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</a:rPr>
              <a:t>Draw and label one</a:t>
            </a: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C12616A5-E845-F34D-96B5-E90D12C12F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0894735"/>
              </p:ext>
            </p:extLst>
          </p:nvPr>
        </p:nvGraphicFramePr>
        <p:xfrm>
          <a:off x="5618484" y="3474244"/>
          <a:ext cx="4374282" cy="3046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5674902" y="465360"/>
            <a:ext cx="4029831" cy="2340424"/>
          </a:xfrm>
          <a:prstGeom prst="round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Describe the process of DNA replication</a:t>
            </a: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95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1"/>
          <p:cNvSpPr/>
          <p:nvPr/>
        </p:nvSpPr>
        <p:spPr>
          <a:xfrm>
            <a:off x="94994" y="93392"/>
            <a:ext cx="9714425" cy="2845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Topic 6 – Antibiotics</a:t>
            </a:r>
          </a:p>
        </p:txBody>
      </p:sp>
      <p:sp>
        <p:nvSpPr>
          <p:cNvPr id="15" name="Text Box 44"/>
          <p:cNvSpPr txBox="1">
            <a:spLocks noChangeArrowheads="1"/>
          </p:cNvSpPr>
          <p:nvPr/>
        </p:nvSpPr>
        <p:spPr bwMode="auto">
          <a:xfrm>
            <a:off x="94994" y="521916"/>
            <a:ext cx="2840988" cy="302081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Comic Sans MS" panose="030F0702030302020204" pitchFamily="66" charset="0"/>
              </a:rPr>
              <a:t>What is meant by the term ”antibiotic”</a:t>
            </a:r>
          </a:p>
          <a:p>
            <a:pPr>
              <a:spcBef>
                <a:spcPct val="50000"/>
              </a:spcBef>
            </a:pPr>
            <a:endParaRPr lang="en-GB" sz="100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1000" dirty="0">
                <a:latin typeface="Comic Sans MS" panose="030F0702030302020204" pitchFamily="66" charset="0"/>
              </a:rPr>
              <a:t>What is the difference between: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1000" dirty="0">
                <a:latin typeface="Comic Sans MS" panose="030F0702030302020204" pitchFamily="66" charset="0"/>
              </a:rPr>
              <a:t>Broad Spectrum</a:t>
            </a:r>
          </a:p>
          <a:p>
            <a:pPr>
              <a:spcBef>
                <a:spcPct val="50000"/>
              </a:spcBef>
            </a:pPr>
            <a:endParaRPr lang="en-GB" sz="1000" dirty="0">
              <a:latin typeface="Comic Sans MS" panose="030F0702030302020204" pitchFamily="66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1000" dirty="0">
                <a:latin typeface="Comic Sans MS" panose="030F0702030302020204" pitchFamily="66" charset="0"/>
              </a:rPr>
              <a:t>Narrow Spectrum</a:t>
            </a:r>
          </a:p>
          <a:p>
            <a:pPr>
              <a:spcBef>
                <a:spcPct val="50000"/>
              </a:spcBef>
            </a:pPr>
            <a:endParaRPr lang="en-GB" sz="1000" dirty="0">
              <a:latin typeface="Comic Sans MS" panose="030F0702030302020204" pitchFamily="66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1000" dirty="0">
                <a:latin typeface="Comic Sans MS" panose="030F0702030302020204" pitchFamily="66" charset="0"/>
              </a:rPr>
              <a:t>Bacteriostatic</a:t>
            </a:r>
          </a:p>
          <a:p>
            <a:pPr>
              <a:spcBef>
                <a:spcPct val="50000"/>
              </a:spcBef>
            </a:pPr>
            <a:endParaRPr lang="en-GB" sz="1000" dirty="0">
              <a:latin typeface="Comic Sans MS" panose="030F0702030302020204" pitchFamily="66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1000" dirty="0">
                <a:latin typeface="Comic Sans MS" panose="030F0702030302020204" pitchFamily="66" charset="0"/>
              </a:rPr>
              <a:t>Bactericidal</a:t>
            </a:r>
          </a:p>
        </p:txBody>
      </p:sp>
      <p:sp>
        <p:nvSpPr>
          <p:cNvPr id="6" name="Text Box 44">
            <a:extLst>
              <a:ext uri="{FF2B5EF4-FFF2-40B4-BE49-F238E27FC236}">
                <a16:creationId xmlns:a16="http://schemas.microsoft.com/office/drawing/2014/main" id="{D49E1D73-F673-D448-B4AD-39580E5C1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5830" y="449908"/>
            <a:ext cx="2664296" cy="633050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1000" i="1" dirty="0">
                <a:solidFill>
                  <a:schemeClr val="accent3"/>
                </a:solidFill>
                <a:latin typeface="Comic Sans MS" charset="0"/>
                <a:ea typeface="Comic Sans MS" charset="0"/>
                <a:cs typeface="Comic Sans MS" charset="0"/>
              </a:rPr>
              <a:t>Core Practical: Antibiotics</a:t>
            </a:r>
          </a:p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</a:rPr>
              <a:t>Independent variable</a:t>
            </a: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</a:rPr>
              <a:t>Dependent variable</a:t>
            </a: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</a:rPr>
              <a:t>Control variables</a:t>
            </a: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</a:rPr>
              <a:t>Method</a:t>
            </a: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</a:rPr>
              <a:t>Expected results</a:t>
            </a:r>
          </a:p>
        </p:txBody>
      </p:sp>
      <p:sp>
        <p:nvSpPr>
          <p:cNvPr id="7" name="Text Box 44">
            <a:extLst>
              <a:ext uri="{FF2B5EF4-FFF2-40B4-BE49-F238E27FC236}">
                <a16:creationId xmlns:a16="http://schemas.microsoft.com/office/drawing/2014/main" id="{BC04BDA0-F4A6-F443-B5BD-7871A2B37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79" y="3686744"/>
            <a:ext cx="2840988" cy="316835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Comic Sans MS" panose="030F0702030302020204" pitchFamily="66" charset="0"/>
              </a:rPr>
              <a:t>How do antibiotics work?</a:t>
            </a: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r>
              <a:rPr lang="en-GB" sz="1000" dirty="0">
                <a:latin typeface="Comic Sans MS" panose="030F0702030302020204" pitchFamily="66" charset="0"/>
              </a:rPr>
              <a:t> </a:t>
            </a: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GB" sz="1000" dirty="0">
              <a:latin typeface="Comic Sans MS" panose="030F0702030302020204" pitchFamily="66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r>
              <a:rPr lang="en-GB" sz="1000" dirty="0">
                <a:latin typeface="Comic Sans MS" panose="030F0702030302020204" pitchFamily="66" charset="0"/>
              </a:rPr>
              <a:t> </a:t>
            </a: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GB" sz="1000" dirty="0">
              <a:latin typeface="Comic Sans MS" panose="030F0702030302020204" pitchFamily="66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r>
              <a:rPr lang="en-GB" sz="1000" dirty="0">
                <a:latin typeface="Comic Sans MS" panose="030F0702030302020204" pitchFamily="66" charset="0"/>
              </a:rPr>
              <a:t> </a:t>
            </a: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GB" sz="1000" dirty="0">
              <a:latin typeface="Comic Sans MS" panose="030F0702030302020204" pitchFamily="66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r>
              <a:rPr lang="en-GB" sz="1000" dirty="0">
                <a:latin typeface="Comic Sans MS" panose="030F0702030302020204" pitchFamily="66" charset="0"/>
              </a:rPr>
              <a:t> </a:t>
            </a: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GB" sz="1000" dirty="0">
              <a:latin typeface="Comic Sans MS" panose="030F0702030302020204" pitchFamily="66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r>
              <a:rPr lang="en-GB" sz="1000" dirty="0">
                <a:latin typeface="Comic Sans MS" panose="030F0702030302020204" pitchFamily="66" charset="0"/>
              </a:rPr>
              <a:t> </a:t>
            </a: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GB" sz="1000" dirty="0">
              <a:latin typeface="Comic Sans MS" panose="030F0702030302020204" pitchFamily="66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r>
              <a:rPr lang="en-GB" sz="1000" dirty="0">
                <a:latin typeface="Comic Sans MS" panose="030F0702030302020204" pitchFamily="66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GB" sz="1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F2297A5-22DC-A743-B451-4CB44DE1E584}"/>
              </a:ext>
            </a:extLst>
          </p:cNvPr>
          <p:cNvSpPr/>
          <p:nvPr/>
        </p:nvSpPr>
        <p:spPr>
          <a:xfrm>
            <a:off x="3079998" y="531888"/>
            <a:ext cx="3888434" cy="2366292"/>
          </a:xfrm>
          <a:prstGeom prst="round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t"/>
          <a:lstStyle/>
          <a:p>
            <a:r>
              <a:rPr lang="en-GB" sz="1000" dirty="0">
                <a:solidFill>
                  <a:schemeClr val="tx1"/>
                </a:solidFill>
                <a:latin typeface="Comic Sans MS" panose="030F0702030302020204" pitchFamily="66" charset="0"/>
              </a:rPr>
              <a:t>What is a mutation?</a:t>
            </a:r>
          </a:p>
          <a:p>
            <a:endParaRPr lang="en-GB" sz="1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sz="1000" dirty="0">
                <a:solidFill>
                  <a:schemeClr val="tx1"/>
                </a:solidFill>
                <a:latin typeface="Comic Sans MS" panose="030F0702030302020204" pitchFamily="66" charset="0"/>
              </a:rPr>
              <a:t>What are the stages of natural selection?</a:t>
            </a:r>
          </a:p>
          <a:p>
            <a:endParaRPr lang="en-GB" sz="1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 Box 44">
            <a:extLst>
              <a:ext uri="{FF2B5EF4-FFF2-40B4-BE49-F238E27FC236}">
                <a16:creationId xmlns:a16="http://schemas.microsoft.com/office/drawing/2014/main" id="{397B5BD7-30E7-1747-B405-9359C2269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5765" y="3052168"/>
            <a:ext cx="3902667" cy="207826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Comic Sans MS" panose="030F0702030302020204" pitchFamily="66" charset="0"/>
              </a:rPr>
              <a:t>What can cause antibiotic resistance?</a:t>
            </a:r>
          </a:p>
          <a:p>
            <a:pPr>
              <a:spcBef>
                <a:spcPct val="50000"/>
              </a:spcBef>
            </a:pPr>
            <a:endParaRPr lang="en-GB" sz="100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1000" dirty="0">
                <a:latin typeface="Comic Sans MS" panose="030F0702030302020204" pitchFamily="66" charset="0"/>
              </a:rPr>
              <a:t>How can this be reduced?</a:t>
            </a:r>
          </a:p>
        </p:txBody>
      </p:sp>
      <p:sp>
        <p:nvSpPr>
          <p:cNvPr id="11" name="Text Box 44">
            <a:extLst>
              <a:ext uri="{FF2B5EF4-FFF2-40B4-BE49-F238E27FC236}">
                <a16:creationId xmlns:a16="http://schemas.microsoft.com/office/drawing/2014/main" id="{0019142F-6881-F042-9D15-4352D7C9C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9014" y="5284416"/>
            <a:ext cx="3902667" cy="157068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Comic Sans MS" panose="030F0702030302020204" pitchFamily="66" charset="0"/>
              </a:rPr>
              <a:t>What are abiotic techniques?</a:t>
            </a:r>
          </a:p>
          <a:p>
            <a:pPr>
              <a:spcBef>
                <a:spcPct val="50000"/>
              </a:spcBef>
            </a:pPr>
            <a:endParaRPr lang="en-GB" sz="100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1000" dirty="0">
                <a:latin typeface="Comic Sans MS" panose="030F0702030302020204" pitchFamily="66" charset="0"/>
              </a:rPr>
              <a:t>Why are they important?</a:t>
            </a:r>
          </a:p>
        </p:txBody>
      </p:sp>
    </p:spTree>
    <p:extLst>
      <p:ext uri="{BB962C8B-B14F-4D97-AF65-F5344CB8AC3E}">
        <p14:creationId xmlns:p14="http://schemas.microsoft.com/office/powerpoint/2010/main" val="1831271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4"/>
          <p:cNvSpPr txBox="1">
            <a:spLocks noChangeArrowheads="1"/>
          </p:cNvSpPr>
          <p:nvPr/>
        </p:nvSpPr>
        <p:spPr bwMode="auto">
          <a:xfrm>
            <a:off x="5691035" y="3862230"/>
            <a:ext cx="4137133" cy="299639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</a:rPr>
              <a:t>Draw a diagram of the carbon cycle</a:t>
            </a:r>
            <a:endParaRPr lang="en-GB" sz="1000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le 21"/>
          <p:cNvSpPr/>
          <p:nvPr/>
        </p:nvSpPr>
        <p:spPr>
          <a:xfrm>
            <a:off x="94994" y="93392"/>
            <a:ext cx="9714425" cy="2845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Topic 6 - Forensics</a:t>
            </a:r>
          </a:p>
        </p:txBody>
      </p:sp>
      <p:sp>
        <p:nvSpPr>
          <p:cNvPr id="10" name="Text Box 44"/>
          <p:cNvSpPr txBox="1">
            <a:spLocks noChangeArrowheads="1"/>
          </p:cNvSpPr>
          <p:nvPr/>
        </p:nvSpPr>
        <p:spPr bwMode="auto">
          <a:xfrm>
            <a:off x="94994" y="465248"/>
            <a:ext cx="2664296" cy="315301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en-GB" sz="1000" dirty="0">
                <a:latin typeface="Comic Sans MS" panose="030F0702030302020204" pitchFamily="66" charset="0"/>
              </a:rPr>
              <a:t>How can the body temperature be used to determine time of death? 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1000" dirty="0">
                <a:latin typeface="Comic Sans MS" pitchFamily="66" charset="0"/>
              </a:rPr>
              <a:t>What factors can affect the cooling of a dead body?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2883640" y="465248"/>
            <a:ext cx="2664296" cy="315301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en-GB" sz="1000" dirty="0">
                <a:latin typeface="Comic Sans MS" panose="030F0702030302020204" pitchFamily="66" charset="0"/>
              </a:rPr>
              <a:t>What is rigor mortis?</a:t>
            </a:r>
          </a:p>
          <a:p>
            <a:pPr lvl="0"/>
            <a:endParaRPr lang="en-GB" sz="1000" dirty="0">
              <a:latin typeface="Comic Sans MS" panose="030F0702030302020204" pitchFamily="66" charset="0"/>
            </a:endParaRPr>
          </a:p>
          <a:p>
            <a:pPr lvl="0"/>
            <a:endParaRPr lang="en-GB" sz="1000" dirty="0">
              <a:latin typeface="Comic Sans MS" panose="030F0702030302020204" pitchFamily="66" charset="0"/>
            </a:endParaRPr>
          </a:p>
          <a:p>
            <a:pPr lvl="0"/>
            <a:endParaRPr lang="en-GB" sz="1000" dirty="0">
              <a:latin typeface="Comic Sans MS" panose="030F0702030302020204" pitchFamily="66" charset="0"/>
            </a:endParaRPr>
          </a:p>
          <a:p>
            <a:pPr lvl="0"/>
            <a:endParaRPr lang="en-GB" sz="1000" dirty="0">
              <a:latin typeface="Comic Sans MS" panose="030F0702030302020204" pitchFamily="66" charset="0"/>
            </a:endParaRPr>
          </a:p>
          <a:p>
            <a:pPr lvl="0"/>
            <a:r>
              <a:rPr lang="en-GB" sz="1000" dirty="0">
                <a:latin typeface="Comic Sans MS" panose="030F0702030302020204" pitchFamily="66" charset="0"/>
              </a:rPr>
              <a:t>Describe how rigor mortis occurs in muscles</a:t>
            </a:r>
            <a:endParaRPr lang="en-GB" sz="1000" dirty="0">
              <a:solidFill>
                <a:schemeClr val="accent5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13" name="Text Box 44"/>
          <p:cNvSpPr txBox="1">
            <a:spLocks noChangeArrowheads="1"/>
          </p:cNvSpPr>
          <p:nvPr/>
        </p:nvSpPr>
        <p:spPr bwMode="auto">
          <a:xfrm>
            <a:off x="79309" y="3705608"/>
            <a:ext cx="2664296" cy="315301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en-GB" sz="1000" dirty="0">
                <a:latin typeface="Comic Sans MS" panose="030F0702030302020204" pitchFamily="66" charset="0"/>
              </a:rPr>
              <a:t>How does Forensic Entomology and succession help to determine time of death?</a:t>
            </a:r>
            <a:endParaRPr lang="en-GB" sz="1000" dirty="0">
              <a:solidFill>
                <a:schemeClr val="accent5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19" name="Text Box 44"/>
          <p:cNvSpPr txBox="1">
            <a:spLocks noChangeArrowheads="1"/>
          </p:cNvSpPr>
          <p:nvPr/>
        </p:nvSpPr>
        <p:spPr bwMode="auto">
          <a:xfrm>
            <a:off x="2875797" y="3705608"/>
            <a:ext cx="2664296" cy="156883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en-GB" sz="1000" dirty="0">
                <a:latin typeface="Comic Sans MS" panose="030F0702030302020204" pitchFamily="66" charset="0"/>
              </a:rPr>
              <a:t>How would temperature affect forensic entomology?</a:t>
            </a:r>
            <a:endParaRPr lang="en-GB" sz="1000" dirty="0">
              <a:solidFill>
                <a:schemeClr val="accent5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20" name="Text Box 44"/>
          <p:cNvSpPr txBox="1">
            <a:spLocks noChangeArrowheads="1"/>
          </p:cNvSpPr>
          <p:nvPr/>
        </p:nvSpPr>
        <p:spPr bwMode="auto">
          <a:xfrm>
            <a:off x="2865874" y="5433800"/>
            <a:ext cx="2664296" cy="142482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en-GB" sz="1000" dirty="0">
                <a:latin typeface="Comic Sans MS" panose="030F0702030302020204" pitchFamily="66" charset="0"/>
              </a:rPr>
              <a:t>Compare plant and corpse succession</a:t>
            </a:r>
            <a:endParaRPr lang="en-GB" sz="1000" dirty="0">
              <a:solidFill>
                <a:schemeClr val="accent5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21" name="Text Box 44"/>
          <p:cNvSpPr txBox="1">
            <a:spLocks noChangeArrowheads="1"/>
          </p:cNvSpPr>
          <p:nvPr/>
        </p:nvSpPr>
        <p:spPr bwMode="auto">
          <a:xfrm>
            <a:off x="5664443" y="2172728"/>
            <a:ext cx="4137133" cy="158417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</a:rPr>
              <a:t>Why are decomposers important in the process of decomposition?</a:t>
            </a:r>
            <a:endParaRPr lang="en-GB" sz="1000" dirty="0">
              <a:latin typeface="Comic Sans MS" panose="030F0702030302020204" pitchFamily="66" charset="0"/>
            </a:endParaRPr>
          </a:p>
        </p:txBody>
      </p:sp>
      <p:sp>
        <p:nvSpPr>
          <p:cNvPr id="22" name="Text Box 44"/>
          <p:cNvSpPr txBox="1">
            <a:spLocks noChangeArrowheads="1"/>
          </p:cNvSpPr>
          <p:nvPr/>
        </p:nvSpPr>
        <p:spPr bwMode="auto">
          <a:xfrm>
            <a:off x="5672285" y="483226"/>
            <a:ext cx="4137133" cy="158417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</a:rPr>
              <a:t>How can decomposition be used to determine time of death?</a:t>
            </a:r>
            <a:endParaRPr lang="en-GB" sz="1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06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1"/>
          <p:cNvSpPr/>
          <p:nvPr/>
        </p:nvSpPr>
        <p:spPr>
          <a:xfrm>
            <a:off x="94994" y="93392"/>
            <a:ext cx="9714425" cy="2845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Topic 6 – Pathogens and Disease</a:t>
            </a:r>
          </a:p>
        </p:txBody>
      </p:sp>
      <p:sp>
        <p:nvSpPr>
          <p:cNvPr id="6" name="Text Box 44"/>
          <p:cNvSpPr txBox="1">
            <a:spLocks noChangeArrowheads="1"/>
          </p:cNvSpPr>
          <p:nvPr/>
        </p:nvSpPr>
        <p:spPr bwMode="auto">
          <a:xfrm>
            <a:off x="4907612" y="465361"/>
            <a:ext cx="4907401" cy="214478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  <a:ea typeface="Comic Sans MS" charset="0"/>
                <a:cs typeface="Comic Sans MS" charset="0"/>
              </a:rPr>
              <a:t>Draw and label a bacterial cell</a:t>
            </a:r>
            <a:endParaRPr lang="en-GB" sz="1000" dirty="0">
              <a:latin typeface="Comic Sans MS" panose="030F0702030302020204" pitchFamily="66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290745"/>
              </p:ext>
            </p:extLst>
          </p:nvPr>
        </p:nvGraphicFramePr>
        <p:xfrm>
          <a:off x="94994" y="465361"/>
          <a:ext cx="4641187" cy="63449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6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4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00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Comic Sans MS" panose="030F0702030302020204" pitchFamily="66" charset="0"/>
                        </a:rPr>
                        <a:t>Method of transmission</a:t>
                      </a:r>
                      <a:endParaRPr lang="en-GB" sz="1000" b="1" dirty="0">
                        <a:effectLst/>
                        <a:latin typeface="Comic Sans MS" panose="030F0702030302020204" pitchFamily="66" charset="0"/>
                        <a:ea typeface="Calibri" charset="0"/>
                        <a:cs typeface="Times New Roman" charset="0"/>
                      </a:endParaRPr>
                    </a:p>
                  </a:txBody>
                  <a:tcPr marL="35777" marR="35777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Comic Sans MS" panose="030F0702030302020204" pitchFamily="66" charset="0"/>
                        </a:rPr>
                        <a:t>Example Disease</a:t>
                      </a:r>
                      <a:endParaRPr lang="en-GB" sz="1000" b="1" dirty="0">
                        <a:effectLst/>
                        <a:latin typeface="Comic Sans MS" panose="030F0702030302020204" pitchFamily="66" charset="0"/>
                        <a:ea typeface="Calibri" charset="0"/>
                        <a:cs typeface="Times New Roman" charset="0"/>
                      </a:endParaRPr>
                    </a:p>
                  </a:txBody>
                  <a:tcPr marL="35777" marR="357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Comic Sans MS" panose="030F0702030302020204" pitchFamily="66" charset="0"/>
                        </a:rPr>
                        <a:t>How is it spread?</a:t>
                      </a:r>
                      <a:endParaRPr lang="en-GB" sz="1000" b="1" dirty="0">
                        <a:effectLst/>
                        <a:latin typeface="Comic Sans MS" panose="030F0702030302020204" pitchFamily="66" charset="0"/>
                        <a:ea typeface="Calibri" charset="0"/>
                        <a:cs typeface="Times New Roman" charset="0"/>
                      </a:endParaRPr>
                    </a:p>
                  </a:txBody>
                  <a:tcPr marL="35777" marR="357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29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omic Sans MS" panose="030F0702030302020204" pitchFamily="66" charset="0"/>
                        </a:rPr>
                        <a:t>Air</a:t>
                      </a:r>
                      <a:endParaRPr lang="en-GB" sz="1000" b="1">
                        <a:effectLst/>
                        <a:latin typeface="Comic Sans MS" panose="030F0702030302020204" pitchFamily="66" charset="0"/>
                        <a:ea typeface="Calibri" charset="0"/>
                        <a:cs typeface="Times New Roman" charset="0"/>
                      </a:endParaRPr>
                    </a:p>
                  </a:txBody>
                  <a:tcPr marL="35777" marR="35777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Flu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Tuberculosis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Measles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charset="0"/>
                        <a:cs typeface="Times New Roman" charset="0"/>
                      </a:endParaRPr>
                    </a:p>
                  </a:txBody>
                  <a:tcPr marL="35777" marR="357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accent1"/>
                        </a:solidFill>
                        <a:effectLst/>
                        <a:latin typeface="Comic Sans MS" panose="030F0702030302020204" pitchFamily="66" charset="0"/>
                        <a:ea typeface="Calibri" charset="0"/>
                        <a:cs typeface="Times New Roman" charset="0"/>
                      </a:endParaRPr>
                    </a:p>
                  </a:txBody>
                  <a:tcPr marL="35777" marR="357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8388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omic Sans MS" panose="030F0702030302020204" pitchFamily="66" charset="0"/>
                        </a:rPr>
                        <a:t>Direct Contact</a:t>
                      </a:r>
                      <a:endParaRPr lang="en-GB" sz="1000" b="1">
                        <a:effectLst/>
                        <a:latin typeface="Comic Sans MS" panose="030F0702030302020204" pitchFamily="66" charset="0"/>
                        <a:ea typeface="Calibri" charset="0"/>
                        <a:cs typeface="Times New Roman" charset="0"/>
                      </a:endParaRPr>
                    </a:p>
                  </a:txBody>
                  <a:tcPr marL="35777" marR="35777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Athlete’s foot</a:t>
                      </a:r>
                    </a:p>
                  </a:txBody>
                  <a:tcPr marL="35777" marR="357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accent2"/>
                        </a:solidFill>
                        <a:effectLst/>
                        <a:latin typeface="Comic Sans MS" panose="030F0702030302020204" pitchFamily="66" charset="0"/>
                        <a:ea typeface="Calibri" charset="0"/>
                        <a:cs typeface="Times New Roman" charset="0"/>
                      </a:endParaRPr>
                    </a:p>
                  </a:txBody>
                  <a:tcPr marL="35777" marR="357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83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Chlamydia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Syphilis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HIV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charset="0"/>
                        <a:cs typeface="Times New Roman" charset="0"/>
                      </a:endParaRPr>
                    </a:p>
                  </a:txBody>
                  <a:tcPr marL="35777" marR="357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accent3"/>
                        </a:solidFill>
                        <a:effectLst/>
                        <a:latin typeface="Comic Sans MS" panose="030F0702030302020204" pitchFamily="66" charset="0"/>
                        <a:ea typeface="Calibri" charset="0"/>
                        <a:cs typeface="Times New Roman" charset="0"/>
                      </a:endParaRPr>
                    </a:p>
                  </a:txBody>
                  <a:tcPr marL="35777" marR="357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83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HIV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Hepatitis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Tetanus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charset="0"/>
                        <a:cs typeface="Times New Roman" charset="0"/>
                      </a:endParaRPr>
                    </a:p>
                  </a:txBody>
                  <a:tcPr marL="35777" marR="357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accent4"/>
                        </a:solidFill>
                        <a:effectLst/>
                        <a:latin typeface="Comic Sans MS" panose="030F0702030302020204" pitchFamily="66" charset="0"/>
                        <a:ea typeface="Calibri" charset="0"/>
                        <a:cs typeface="Times New Roman" charset="0"/>
                      </a:endParaRPr>
                    </a:p>
                  </a:txBody>
                  <a:tcPr marL="35777" marR="357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83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Malaria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Rabies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charset="0"/>
                        <a:cs typeface="Times New Roman" charset="0"/>
                      </a:endParaRPr>
                    </a:p>
                  </a:txBody>
                  <a:tcPr marL="35777" marR="357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accent5"/>
                        </a:solidFill>
                        <a:effectLst/>
                        <a:latin typeface="Comic Sans MS" panose="030F0702030302020204" pitchFamily="66" charset="0"/>
                        <a:ea typeface="Calibri" charset="0"/>
                        <a:cs typeface="Times New Roman" charset="0"/>
                      </a:endParaRPr>
                    </a:p>
                  </a:txBody>
                  <a:tcPr marL="35777" marR="357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83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Comic Sans MS" panose="030F0702030302020204" pitchFamily="66" charset="0"/>
                        </a:rPr>
                        <a:t>By water or food</a:t>
                      </a:r>
                      <a:endParaRPr lang="en-GB" sz="1000" b="1" dirty="0">
                        <a:effectLst/>
                        <a:latin typeface="Comic Sans MS" panose="030F0702030302020204" pitchFamily="66" charset="0"/>
                        <a:ea typeface="Calibri" charset="0"/>
                        <a:cs typeface="Times New Roman" charset="0"/>
                      </a:endParaRPr>
                    </a:p>
                  </a:txBody>
                  <a:tcPr marL="35777" marR="35777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Salmonella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Cholera</a:t>
                      </a:r>
                    </a:p>
                  </a:txBody>
                  <a:tcPr marL="35777" marR="357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accent6"/>
                        </a:solidFill>
                        <a:effectLst/>
                        <a:latin typeface="Comic Sans MS" panose="030F0702030302020204" pitchFamily="66" charset="0"/>
                        <a:ea typeface="Calibri" charset="0"/>
                        <a:cs typeface="Times New Roman" charset="0"/>
                      </a:endParaRPr>
                    </a:p>
                  </a:txBody>
                  <a:tcPr marL="35777" marR="357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4902018" y="2697610"/>
            <a:ext cx="4907401" cy="214478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  <a:ea typeface="Comic Sans MS" charset="0"/>
                <a:cs typeface="Comic Sans MS" charset="0"/>
              </a:rPr>
              <a:t>What is the difference between gram positive and gram negative bacteria?</a:t>
            </a:r>
            <a:endParaRPr lang="en-GB" sz="1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270" y="4929859"/>
            <a:ext cx="3732792" cy="199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70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4"/>
          <p:cNvSpPr txBox="1">
            <a:spLocks noChangeArrowheads="1"/>
          </p:cNvSpPr>
          <p:nvPr/>
        </p:nvSpPr>
        <p:spPr bwMode="auto">
          <a:xfrm>
            <a:off x="5236116" y="2710109"/>
            <a:ext cx="4573303" cy="263634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  <a:ea typeface="Comic Sans MS" charset="0"/>
                <a:cs typeface="Comic Sans MS" charset="0"/>
              </a:rPr>
              <a:t>How do viruses reproduce?</a:t>
            </a:r>
            <a:endParaRPr lang="en-GB" sz="1000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le 21"/>
          <p:cNvSpPr/>
          <p:nvPr/>
        </p:nvSpPr>
        <p:spPr>
          <a:xfrm>
            <a:off x="94994" y="93392"/>
            <a:ext cx="9714425" cy="2845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Topic 6 – Pathogens and Disease</a:t>
            </a:r>
          </a:p>
        </p:txBody>
      </p:sp>
      <p:sp>
        <p:nvSpPr>
          <p:cNvPr id="7" name="Text Box 44"/>
          <p:cNvSpPr txBox="1">
            <a:spLocks noChangeArrowheads="1"/>
          </p:cNvSpPr>
          <p:nvPr/>
        </p:nvSpPr>
        <p:spPr bwMode="auto">
          <a:xfrm>
            <a:off x="5236116" y="465361"/>
            <a:ext cx="4573303" cy="214478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  <a:ea typeface="Comic Sans MS" charset="0"/>
                <a:cs typeface="Comic Sans MS" charset="0"/>
              </a:rPr>
              <a:t>Draw and label a virus</a:t>
            </a:r>
            <a:endParaRPr lang="en-GB" sz="1000" dirty="0">
              <a:latin typeface="Comic Sans MS" panose="030F0702030302020204" pitchFamily="66" charset="0"/>
            </a:endParaRPr>
          </a:p>
        </p:txBody>
      </p:sp>
      <p:sp>
        <p:nvSpPr>
          <p:cNvPr id="8" name="Text Box 44"/>
          <p:cNvSpPr txBox="1">
            <a:spLocks noChangeArrowheads="1"/>
          </p:cNvSpPr>
          <p:nvPr/>
        </p:nvSpPr>
        <p:spPr bwMode="auto">
          <a:xfrm>
            <a:off x="5236115" y="5490468"/>
            <a:ext cx="4573303" cy="131981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</a:rPr>
              <a:t>What is meant by term “latency”?</a:t>
            </a:r>
            <a:endParaRPr lang="en-GB" sz="1000" dirty="0">
              <a:latin typeface="Comic Sans MS" panose="030F0702030302020204" pitchFamily="66" charset="0"/>
            </a:endParaRPr>
          </a:p>
        </p:txBody>
      </p:sp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95109" y="465361"/>
            <a:ext cx="4907401" cy="634492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</a:rPr>
              <a:t>How is the body adapted to minimise the entry of pathogens?</a:t>
            </a:r>
            <a:endParaRPr lang="en-GB" sz="1000" dirty="0">
              <a:latin typeface="Comic Sans MS" panose="030F0702030302020204" pitchFamily="66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42" y="1962076"/>
            <a:ext cx="3269307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25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4"/>
          <p:cNvSpPr txBox="1">
            <a:spLocks noChangeArrowheads="1"/>
          </p:cNvSpPr>
          <p:nvPr/>
        </p:nvSpPr>
        <p:spPr bwMode="auto">
          <a:xfrm>
            <a:off x="3079998" y="463176"/>
            <a:ext cx="2966717" cy="358713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  <a:ea typeface="Comic Sans MS" charset="0"/>
                <a:cs typeface="Comic Sans MS" charset="0"/>
              </a:rPr>
              <a:t>What are the roles of these types of white blood cell: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1000" dirty="0">
                <a:latin typeface="Comic Sans MS" charset="0"/>
              </a:rPr>
              <a:t>Neutrophils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1000" dirty="0">
                <a:latin typeface="Comic Sans MS" charset="0"/>
              </a:rPr>
              <a:t>Monocytes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1000" dirty="0">
                <a:latin typeface="Comic Sans MS" charset="0"/>
              </a:rPr>
              <a:t>Lymphocytes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le 21"/>
          <p:cNvSpPr/>
          <p:nvPr/>
        </p:nvSpPr>
        <p:spPr>
          <a:xfrm>
            <a:off x="94994" y="93392"/>
            <a:ext cx="9714425" cy="2845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Topic 6 – Non-Specific Immune Response</a:t>
            </a:r>
          </a:p>
        </p:txBody>
      </p:sp>
      <p:sp>
        <p:nvSpPr>
          <p:cNvPr id="6" name="Text Box 44"/>
          <p:cNvSpPr txBox="1">
            <a:spLocks noChangeArrowheads="1"/>
          </p:cNvSpPr>
          <p:nvPr/>
        </p:nvSpPr>
        <p:spPr bwMode="auto">
          <a:xfrm>
            <a:off x="116813" y="465361"/>
            <a:ext cx="2819169" cy="214478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  <a:ea typeface="Comic Sans MS" charset="0"/>
                <a:cs typeface="Comic Sans MS" charset="0"/>
              </a:rPr>
              <a:t>What are lysozymes and where are they found?</a:t>
            </a: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</a:rPr>
              <a:t>What is their role in the non-specific immune response?</a:t>
            </a:r>
            <a:endParaRPr lang="en-GB" sz="1000" dirty="0">
              <a:latin typeface="Comic Sans MS" panose="030F0702030302020204" pitchFamily="66" charset="0"/>
            </a:endParaRPr>
          </a:p>
        </p:txBody>
      </p:sp>
      <p:sp>
        <p:nvSpPr>
          <p:cNvPr id="7" name="Text Box 44"/>
          <p:cNvSpPr txBox="1">
            <a:spLocks noChangeArrowheads="1"/>
          </p:cNvSpPr>
          <p:nvPr/>
        </p:nvSpPr>
        <p:spPr bwMode="auto">
          <a:xfrm>
            <a:off x="94994" y="2710108"/>
            <a:ext cx="2845739" cy="249232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  <a:ea typeface="Comic Sans MS" charset="0"/>
                <a:cs typeface="Comic Sans MS" charset="0"/>
              </a:rPr>
              <a:t>Describe the inflammatory response</a:t>
            </a:r>
            <a:endParaRPr lang="en-GB" sz="10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864" y="465361"/>
            <a:ext cx="3664013" cy="2144788"/>
          </a:xfrm>
          <a:prstGeom prst="rect">
            <a:avLst/>
          </a:prstGeom>
        </p:spPr>
      </p:pic>
      <p:sp>
        <p:nvSpPr>
          <p:cNvPr id="34" name="Text Box 44"/>
          <p:cNvSpPr txBox="1">
            <a:spLocks noChangeArrowheads="1"/>
          </p:cNvSpPr>
          <p:nvPr/>
        </p:nvSpPr>
        <p:spPr bwMode="auto">
          <a:xfrm>
            <a:off x="84691" y="5302394"/>
            <a:ext cx="5962024" cy="1511837"/>
          </a:xfrm>
          <a:prstGeom prst="round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  <a:ea typeface="Comic Sans MS" charset="0"/>
                <a:cs typeface="Comic Sans MS" charset="0"/>
              </a:rPr>
              <a:t>Describe how blood clots are formed</a:t>
            </a:r>
            <a:endParaRPr lang="en-GB" sz="1000" dirty="0">
              <a:latin typeface="Comic Sans MS" panose="030F0702030302020204" pitchFamily="66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l="76693" t="21401" r="19647" b="66072"/>
          <a:stretch/>
        </p:blipFill>
        <p:spPr>
          <a:xfrm>
            <a:off x="2966318" y="4195955"/>
            <a:ext cx="1022407" cy="109373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/>
          <a:srcRect l="76693" t="34609" r="19647" b="52864"/>
          <a:stretch/>
        </p:blipFill>
        <p:spPr>
          <a:xfrm>
            <a:off x="5029193" y="4195955"/>
            <a:ext cx="977408" cy="104559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/>
          <a:srcRect l="76693" t="48225" r="19647" b="39929"/>
          <a:stretch/>
        </p:blipFill>
        <p:spPr>
          <a:xfrm>
            <a:off x="4014310" y="4206661"/>
            <a:ext cx="1033732" cy="1045753"/>
          </a:xfrm>
          <a:prstGeom prst="rect">
            <a:avLst/>
          </a:prstGeom>
        </p:spPr>
      </p:pic>
      <p:sp>
        <p:nvSpPr>
          <p:cNvPr id="38" name="Text Box 44"/>
          <p:cNvSpPr txBox="1">
            <a:spLocks noChangeArrowheads="1"/>
          </p:cNvSpPr>
          <p:nvPr/>
        </p:nvSpPr>
        <p:spPr bwMode="auto">
          <a:xfrm>
            <a:off x="6185980" y="5706491"/>
            <a:ext cx="3598897" cy="110773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  <a:ea typeface="Comic Sans MS" charset="0"/>
                <a:cs typeface="Comic Sans MS" charset="0"/>
              </a:rPr>
              <a:t>What role does the lymphatic system play in the immune response?</a:t>
            </a:r>
            <a:endParaRPr lang="en-GB" sz="1000" dirty="0">
              <a:latin typeface="Comic Sans MS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panose="030F0702030302020204" pitchFamily="66" charset="0"/>
            </a:endParaRPr>
          </a:p>
        </p:txBody>
      </p:sp>
      <p:sp>
        <p:nvSpPr>
          <p:cNvPr id="39" name="Text Box 44"/>
          <p:cNvSpPr txBox="1">
            <a:spLocks noChangeArrowheads="1"/>
          </p:cNvSpPr>
          <p:nvPr/>
        </p:nvSpPr>
        <p:spPr bwMode="auto">
          <a:xfrm>
            <a:off x="6185980" y="2710108"/>
            <a:ext cx="3598897" cy="285236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</a:rPr>
              <a:t>What are antimicrobial proteins?</a:t>
            </a: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</a:rPr>
              <a:t>What is their role in the non-specific immune response?</a:t>
            </a:r>
            <a:endParaRPr lang="en-GB" sz="1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592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68" y="2812"/>
            <a:ext cx="9909211" cy="695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4"/>
          <p:cNvSpPr txBox="1">
            <a:spLocks noChangeArrowheads="1"/>
          </p:cNvSpPr>
          <p:nvPr/>
        </p:nvSpPr>
        <p:spPr bwMode="auto">
          <a:xfrm>
            <a:off x="4692317" y="463176"/>
            <a:ext cx="5117102" cy="423520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  <a:ea typeface="Comic Sans MS" charset="0"/>
                <a:cs typeface="Comic Sans MS" charset="0"/>
              </a:rPr>
              <a:t>What are the four different types of immunity?</a:t>
            </a:r>
            <a:endParaRPr lang="en-GB" sz="1000" dirty="0">
              <a:latin typeface="Comic Sans MS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le 21"/>
          <p:cNvSpPr/>
          <p:nvPr/>
        </p:nvSpPr>
        <p:spPr>
          <a:xfrm>
            <a:off x="94994" y="93392"/>
            <a:ext cx="9714425" cy="2845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Topic 6 – Secondary Immune Response and Immunity</a:t>
            </a:r>
          </a:p>
        </p:txBody>
      </p:sp>
      <p:sp>
        <p:nvSpPr>
          <p:cNvPr id="6" name="Text Box 44"/>
          <p:cNvSpPr txBox="1">
            <a:spLocks noChangeArrowheads="1"/>
          </p:cNvSpPr>
          <p:nvPr/>
        </p:nvSpPr>
        <p:spPr bwMode="auto">
          <a:xfrm>
            <a:off x="2935982" y="4783655"/>
            <a:ext cx="4176464" cy="208414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  <a:ea typeface="Comic Sans MS" charset="0"/>
                <a:cs typeface="Comic Sans MS" charset="0"/>
              </a:rPr>
              <a:t>How does a vaccination work?</a:t>
            </a:r>
            <a:endParaRPr lang="en-GB" sz="1000" dirty="0">
              <a:latin typeface="Comic Sans MS" panose="030F0702030302020204" pitchFamily="66" charset="0"/>
            </a:endParaRPr>
          </a:p>
        </p:txBody>
      </p:sp>
      <p:sp>
        <p:nvSpPr>
          <p:cNvPr id="7" name="Text Box 44"/>
          <p:cNvSpPr txBox="1">
            <a:spLocks noChangeArrowheads="1"/>
          </p:cNvSpPr>
          <p:nvPr/>
        </p:nvSpPr>
        <p:spPr bwMode="auto">
          <a:xfrm>
            <a:off x="95738" y="463176"/>
            <a:ext cx="4439375" cy="423520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  <a:ea typeface="Comic Sans MS" charset="0"/>
                <a:cs typeface="Comic Sans MS" charset="0"/>
              </a:rPr>
              <a:t>Describe the production of antibodies during the secondary immune response</a:t>
            </a:r>
            <a:endParaRPr lang="en-GB" sz="1000" dirty="0">
              <a:latin typeface="Comic Sans MS" panose="030F0702030302020204" pitchFamily="66" charset="0"/>
            </a:endParaRPr>
          </a:p>
        </p:txBody>
      </p:sp>
      <p:sp>
        <p:nvSpPr>
          <p:cNvPr id="40" name="Text Box 44"/>
          <p:cNvSpPr txBox="1">
            <a:spLocks noChangeArrowheads="1"/>
          </p:cNvSpPr>
          <p:nvPr/>
        </p:nvSpPr>
        <p:spPr bwMode="auto">
          <a:xfrm>
            <a:off x="94994" y="4783655"/>
            <a:ext cx="2696972" cy="209530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</a:rPr>
              <a:t>What are autoimmune diseases?</a:t>
            </a: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br>
              <a:rPr lang="en-GB" sz="1000" dirty="0">
                <a:latin typeface="Comic Sans MS" charset="0"/>
              </a:rPr>
            </a:br>
            <a:r>
              <a:rPr lang="en-GB" sz="1000" dirty="0">
                <a:latin typeface="Comic Sans MS" charset="0"/>
              </a:rPr>
              <a:t>How do they occur?</a:t>
            </a:r>
          </a:p>
        </p:txBody>
      </p:sp>
      <p:sp>
        <p:nvSpPr>
          <p:cNvPr id="15" name="Text Box 44"/>
          <p:cNvSpPr txBox="1">
            <a:spLocks noChangeArrowheads="1"/>
          </p:cNvSpPr>
          <p:nvPr/>
        </p:nvSpPr>
        <p:spPr bwMode="auto">
          <a:xfrm>
            <a:off x="7289140" y="4775658"/>
            <a:ext cx="2520279" cy="205843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Comic Sans MS" panose="030F0702030302020204" pitchFamily="66" charset="0"/>
              </a:rPr>
              <a:t>What is meant by the term “herd </a:t>
            </a:r>
            <a:r>
              <a:rPr lang="en-GB" sz="1000" dirty="0" err="1">
                <a:latin typeface="Comic Sans MS" panose="030F0702030302020204" pitchFamily="66" charset="0"/>
              </a:rPr>
              <a:t>immmmunity</a:t>
            </a:r>
            <a:r>
              <a:rPr lang="en-GB" sz="1000" dirty="0">
                <a:latin typeface="Comic Sans MS" panose="030F0702030302020204" pitchFamily="66" charset="0"/>
              </a:rPr>
              <a:t>”?</a:t>
            </a:r>
          </a:p>
          <a:p>
            <a:pPr>
              <a:spcBef>
                <a:spcPct val="50000"/>
              </a:spcBef>
            </a:pPr>
            <a:endParaRPr lang="en-GB" sz="100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1000" dirty="0">
                <a:latin typeface="Comic Sans MS" panose="030F0702030302020204" pitchFamily="66" charset="0"/>
              </a:rPr>
              <a:t>Why is “herd immunity” important?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65193" t="31744" r="7003" b="21204"/>
          <a:stretch/>
        </p:blipFill>
        <p:spPr>
          <a:xfrm>
            <a:off x="391869" y="2393341"/>
            <a:ext cx="3532825" cy="2161805"/>
          </a:xfrm>
          <a:prstGeom prst="rect">
            <a:avLst/>
          </a:prstGeom>
        </p:spPr>
      </p:pic>
      <p:graphicFrame>
        <p:nvGraphicFramePr>
          <p:cNvPr id="1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5065424"/>
              </p:ext>
            </p:extLst>
          </p:nvPr>
        </p:nvGraphicFramePr>
        <p:xfrm>
          <a:off x="4787311" y="881956"/>
          <a:ext cx="4845416" cy="35614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22708">
                  <a:extLst>
                    <a:ext uri="{9D8B030D-6E8A-4147-A177-3AD203B41FA5}">
                      <a16:colId xmlns:a16="http://schemas.microsoft.com/office/drawing/2014/main" val="1073130740"/>
                    </a:ext>
                  </a:extLst>
                </a:gridCol>
                <a:gridCol w="2422708">
                  <a:extLst>
                    <a:ext uri="{9D8B030D-6E8A-4147-A177-3AD203B41FA5}">
                      <a16:colId xmlns:a16="http://schemas.microsoft.com/office/drawing/2014/main" val="4270346782"/>
                    </a:ext>
                  </a:extLst>
                </a:gridCol>
              </a:tblGrid>
              <a:tr h="520721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Passive Natural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Active Natural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9491058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0963288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Passive Artificial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Active Artificial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741789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000" dirty="0">
                        <a:solidFill>
                          <a:schemeClr val="accent3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000" dirty="0">
                        <a:solidFill>
                          <a:schemeClr val="accent4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5670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6167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4"/>
          <p:cNvSpPr txBox="1">
            <a:spLocks noChangeArrowheads="1"/>
          </p:cNvSpPr>
          <p:nvPr/>
        </p:nvSpPr>
        <p:spPr bwMode="auto">
          <a:xfrm>
            <a:off x="94994" y="522257"/>
            <a:ext cx="2696972" cy="79174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  <a:ea typeface="Comic Sans MS" charset="0"/>
                <a:cs typeface="Comic Sans MS" charset="0"/>
              </a:rPr>
              <a:t>What bacterium causes TB?</a:t>
            </a:r>
            <a:endParaRPr lang="en-GB" sz="1000" dirty="0">
              <a:latin typeface="Comic Sans MS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le 21"/>
          <p:cNvSpPr/>
          <p:nvPr/>
        </p:nvSpPr>
        <p:spPr>
          <a:xfrm>
            <a:off x="94994" y="93392"/>
            <a:ext cx="9714425" cy="2845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Topic 6 – TB and HIV</a:t>
            </a:r>
          </a:p>
        </p:txBody>
      </p:sp>
      <p:sp>
        <p:nvSpPr>
          <p:cNvPr id="6" name="Text Box 44">
            <a:extLst>
              <a:ext uri="{FF2B5EF4-FFF2-40B4-BE49-F238E27FC236}">
                <a16:creationId xmlns:a16="http://schemas.microsoft.com/office/drawing/2014/main" id="{572A3A2C-460B-B14C-AA0A-038A268AF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976" y="439383"/>
            <a:ext cx="2068628" cy="289084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  <a:ea typeface="Comic Sans MS" charset="0"/>
                <a:cs typeface="Comic Sans MS" charset="0"/>
              </a:rPr>
              <a:t>How can TB be diagnosed?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1000" dirty="0">
                <a:latin typeface="Comic Sans MS" charset="0"/>
              </a:rPr>
              <a:t>Skin and blood tests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1000" dirty="0">
                <a:latin typeface="Comic Sans MS" charset="0"/>
              </a:rPr>
              <a:t>X-Ray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panose="030F0702030302020204" pitchFamily="66" charset="0"/>
            </a:endParaRPr>
          </a:p>
        </p:txBody>
      </p:sp>
      <p:sp>
        <p:nvSpPr>
          <p:cNvPr id="7" name="Text Box 44">
            <a:extLst>
              <a:ext uri="{FF2B5EF4-FFF2-40B4-BE49-F238E27FC236}">
                <a16:creationId xmlns:a16="http://schemas.microsoft.com/office/drawing/2014/main" id="{CA050D7C-EFA7-9647-BCF3-32E622135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22" y="1449823"/>
            <a:ext cx="2696972" cy="404064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  <a:ea typeface="Comic Sans MS" charset="0"/>
                <a:cs typeface="Comic Sans MS" charset="0"/>
              </a:rPr>
              <a:t>What happens during the stages of the disease?</a:t>
            </a:r>
          </a:p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</a:rPr>
              <a:t>Primary TB</a:t>
            </a: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</a:rPr>
              <a:t>Latent TB</a:t>
            </a: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</a:rPr>
              <a:t>Active TB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panose="030F0702030302020204" pitchFamily="66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panose="030F0702030302020204" pitchFamily="66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panose="030F0702030302020204" pitchFamily="66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panose="030F0702030302020204" pitchFamily="66" charset="0"/>
            </a:endParaRPr>
          </a:p>
        </p:txBody>
      </p:sp>
      <p:sp>
        <p:nvSpPr>
          <p:cNvPr id="8" name="Text Box 44">
            <a:extLst>
              <a:ext uri="{FF2B5EF4-FFF2-40B4-BE49-F238E27FC236}">
                <a16:creationId xmlns:a16="http://schemas.microsoft.com/office/drawing/2014/main" id="{B2595888-E4A5-064B-8B89-43F965391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22" y="5626287"/>
            <a:ext cx="2696972" cy="119091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</a:rPr>
              <a:t>List some symptoms of TB</a:t>
            </a:r>
            <a:endParaRPr lang="en-GB" sz="1000" dirty="0">
              <a:latin typeface="Comic Sans MS" panose="030F0702030302020204" pitchFamily="66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panose="030F0702030302020204" pitchFamily="66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panose="030F0702030302020204" pitchFamily="66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panose="030F0702030302020204" pitchFamily="66" charset="0"/>
            </a:endParaRPr>
          </a:p>
        </p:txBody>
      </p:sp>
      <p:sp>
        <p:nvSpPr>
          <p:cNvPr id="9" name="Text Box 44">
            <a:extLst>
              <a:ext uri="{FF2B5EF4-FFF2-40B4-BE49-F238E27FC236}">
                <a16:creationId xmlns:a16="http://schemas.microsoft.com/office/drawing/2014/main" id="{F01F569B-262F-DC4A-B02C-91BF3D156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3579" y="3474244"/>
            <a:ext cx="2004952" cy="331004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  <a:ea typeface="Comic Sans MS" charset="0"/>
                <a:cs typeface="Comic Sans MS" charset="0"/>
              </a:rPr>
              <a:t>How can TB be treated?</a:t>
            </a:r>
            <a:endParaRPr lang="en-GB" sz="1000" dirty="0">
              <a:latin typeface="Comic Sans MS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panose="030F0702030302020204" pitchFamily="66" charset="0"/>
            </a:endParaRPr>
          </a:p>
        </p:txBody>
      </p:sp>
      <p:sp>
        <p:nvSpPr>
          <p:cNvPr id="10" name="Text Box 44">
            <a:extLst>
              <a:ext uri="{FF2B5EF4-FFF2-40B4-BE49-F238E27FC236}">
                <a16:creationId xmlns:a16="http://schemas.microsoft.com/office/drawing/2014/main" id="{5C0A3B2F-7C68-CA45-8A07-0D7AF810E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0437" y="463176"/>
            <a:ext cx="2768981" cy="423520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  <a:ea typeface="Comic Sans MS" charset="0"/>
                <a:cs typeface="Comic Sans MS" charset="0"/>
              </a:rPr>
              <a:t>How does the HIV virus infect T helper cells?</a:t>
            </a:r>
            <a:endParaRPr lang="en-GB" sz="1000" dirty="0">
              <a:latin typeface="Comic Sans MS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panose="030F0702030302020204" pitchFamily="66" charset="0"/>
            </a:endParaRPr>
          </a:p>
        </p:txBody>
      </p:sp>
      <p:sp>
        <p:nvSpPr>
          <p:cNvPr id="11" name="Text Box 44">
            <a:extLst>
              <a:ext uri="{FF2B5EF4-FFF2-40B4-BE49-F238E27FC236}">
                <a16:creationId xmlns:a16="http://schemas.microsoft.com/office/drawing/2014/main" id="{40CEE326-0C07-9840-AACD-BECD9F69A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2393" y="469153"/>
            <a:ext cx="1874030" cy="221300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  <a:ea typeface="Comic Sans MS" charset="0"/>
                <a:cs typeface="Comic Sans MS" charset="0"/>
              </a:rPr>
              <a:t>How can HIV be transmitted?</a:t>
            </a:r>
            <a:endParaRPr lang="en-GB" sz="1000" dirty="0">
              <a:latin typeface="Comic Sans MS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panose="030F0702030302020204" pitchFamily="66" charset="0"/>
            </a:endParaRPr>
          </a:p>
        </p:txBody>
      </p:sp>
      <p:sp>
        <p:nvSpPr>
          <p:cNvPr id="12" name="Text Box 44">
            <a:extLst>
              <a:ext uri="{FF2B5EF4-FFF2-40B4-BE49-F238E27FC236}">
                <a16:creationId xmlns:a16="http://schemas.microsoft.com/office/drawing/2014/main" id="{4A3BAAAE-C3D2-4246-93C3-10AFFE484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5883" y="2776560"/>
            <a:ext cx="1880540" cy="404064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  <a:ea typeface="Comic Sans MS" charset="0"/>
                <a:cs typeface="Comic Sans MS" charset="0"/>
              </a:rPr>
              <a:t>What happens during the stages of the disease?</a:t>
            </a:r>
          </a:p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</a:rPr>
              <a:t>Acute</a:t>
            </a: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</a:rPr>
              <a:t>Chronic</a:t>
            </a: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</a:rPr>
              <a:t>Disease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panose="030F0702030302020204" pitchFamily="66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panose="030F0702030302020204" pitchFamily="66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panose="030F0702030302020204" pitchFamily="66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panose="030F0702030302020204" pitchFamily="66" charset="0"/>
            </a:endParaRPr>
          </a:p>
        </p:txBody>
      </p:sp>
      <p:sp>
        <p:nvSpPr>
          <p:cNvPr id="13" name="Text Box 44">
            <a:extLst>
              <a:ext uri="{FF2B5EF4-FFF2-40B4-BE49-F238E27FC236}">
                <a16:creationId xmlns:a16="http://schemas.microsoft.com/office/drawing/2014/main" id="{DBF6ADEB-BEF2-EB40-873E-CD77DDE20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0437" y="4783654"/>
            <a:ext cx="2747554" cy="207144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  <a:ea typeface="Comic Sans MS" charset="0"/>
                <a:cs typeface="Comic Sans MS" charset="0"/>
              </a:rPr>
              <a:t>How can HIV be treated?</a:t>
            </a:r>
            <a:endParaRPr lang="en-GB" sz="1000" dirty="0">
              <a:latin typeface="Comic Sans MS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29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0CA90CE-B533-1F44-A7A0-3FFA642B54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380036"/>
              </p:ext>
            </p:extLst>
          </p:nvPr>
        </p:nvGraphicFramePr>
        <p:xfrm>
          <a:off x="5655941" y="497036"/>
          <a:ext cx="4248472" cy="62646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8700">
                  <a:extLst>
                    <a:ext uri="{9D8B030D-6E8A-4147-A177-3AD203B41FA5}">
                      <a16:colId xmlns:a16="http://schemas.microsoft.com/office/drawing/2014/main" val="4156074108"/>
                    </a:ext>
                  </a:extLst>
                </a:gridCol>
                <a:gridCol w="1674886">
                  <a:extLst>
                    <a:ext uri="{9D8B030D-6E8A-4147-A177-3AD203B41FA5}">
                      <a16:colId xmlns:a16="http://schemas.microsoft.com/office/drawing/2014/main" val="467207376"/>
                    </a:ext>
                  </a:extLst>
                </a:gridCol>
                <a:gridCol w="1674886">
                  <a:extLst>
                    <a:ext uri="{9D8B030D-6E8A-4147-A177-3AD203B41FA5}">
                      <a16:colId xmlns:a16="http://schemas.microsoft.com/office/drawing/2014/main" val="2998792733"/>
                    </a:ext>
                  </a:extLst>
                </a:gridCol>
              </a:tblGrid>
              <a:tr h="783087"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omic Sans MS" panose="030F0702030302020204" pitchFamily="66" charset="0"/>
                        </a:rPr>
                        <a:t>Transcription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omic Sans MS" panose="030F0702030302020204" pitchFamily="66" charset="0"/>
                        </a:rPr>
                        <a:t>Translation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205275"/>
                  </a:ext>
                </a:extLst>
              </a:tr>
              <a:tr h="783087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Comic Sans MS" panose="030F0702030302020204" pitchFamily="66" charset="0"/>
                        </a:rPr>
                        <a:t>Location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3612164"/>
                  </a:ext>
                </a:extLst>
              </a:tr>
              <a:tr h="783087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Comic Sans MS" panose="030F0702030302020204" pitchFamily="66" charset="0"/>
                        </a:rPr>
                        <a:t>Molecules</a:t>
                      </a:r>
                      <a:r>
                        <a:rPr lang="en-GB" sz="1000" baseline="0" dirty="0">
                          <a:latin typeface="Comic Sans MS" panose="030F0702030302020204" pitchFamily="66" charset="0"/>
                        </a:rPr>
                        <a:t> Involved</a:t>
                      </a:r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0834400"/>
                  </a:ext>
                </a:extLst>
              </a:tr>
              <a:tr h="783087">
                <a:tc rowSpan="5">
                  <a:txBody>
                    <a:bodyPr/>
                    <a:lstStyle/>
                    <a:p>
                      <a:r>
                        <a:rPr lang="en-GB" sz="1000" dirty="0">
                          <a:latin typeface="Comic Sans MS" panose="030F0702030302020204" pitchFamily="66" charset="0"/>
                        </a:rPr>
                        <a:t>5 Step Summary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6451224"/>
                  </a:ext>
                </a:extLst>
              </a:tr>
              <a:tr h="783087">
                <a:tc vMerge="1"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6458657"/>
                  </a:ext>
                </a:extLst>
              </a:tr>
              <a:tr h="783087">
                <a:tc vMerge="1"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0558436"/>
                  </a:ext>
                </a:extLst>
              </a:tr>
              <a:tr h="783087">
                <a:tc vMerge="1"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746865"/>
                  </a:ext>
                </a:extLst>
              </a:tr>
              <a:tr h="783087">
                <a:tc vMerge="1"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562124"/>
                  </a:ext>
                </a:extLst>
              </a:tr>
            </a:tbl>
          </a:graphicData>
        </a:graphic>
      </p:graphicFrame>
      <p:sp>
        <p:nvSpPr>
          <p:cNvPr id="5" name="Rounded Rectangle 21"/>
          <p:cNvSpPr/>
          <p:nvPr/>
        </p:nvSpPr>
        <p:spPr>
          <a:xfrm>
            <a:off x="94994" y="93392"/>
            <a:ext cx="9714425" cy="2845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Topic 6 – Proteins</a:t>
            </a:r>
          </a:p>
        </p:txBody>
      </p:sp>
      <p:sp>
        <p:nvSpPr>
          <p:cNvPr id="12" name="Text Box 44">
            <a:extLst>
              <a:ext uri="{FF2B5EF4-FFF2-40B4-BE49-F238E27FC236}">
                <a16:creationId xmlns:a16="http://schemas.microsoft.com/office/drawing/2014/main" id="{53F4C36F-A313-6E42-B508-61BC1F0E6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95" y="2225229"/>
            <a:ext cx="2993296" cy="2905200"/>
          </a:xfrm>
          <a:prstGeom prst="round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Draw and label the basic structure of an amino acid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13" name="Text Box 44">
            <a:extLst>
              <a:ext uri="{FF2B5EF4-FFF2-40B4-BE49-F238E27FC236}">
                <a16:creationId xmlns:a16="http://schemas.microsoft.com/office/drawing/2014/main" id="{9680C7F6-DDEE-3B4F-B64D-DDEF770ED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014" y="497036"/>
            <a:ext cx="2304256" cy="4633393"/>
          </a:xfrm>
          <a:prstGeom prst="round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Structures of a Protein</a:t>
            </a: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r>
              <a:rPr lang="en-US" sz="1000" b="1" dirty="0">
                <a:latin typeface="Comic Sans MS" pitchFamily="66" charset="0"/>
              </a:rPr>
              <a:t>Primary</a:t>
            </a: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b="1" dirty="0">
              <a:latin typeface="Comic Sans MS" pitchFamily="66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b="1" dirty="0">
              <a:latin typeface="Comic Sans MS" pitchFamily="66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b="1" dirty="0">
              <a:latin typeface="Comic Sans MS" pitchFamily="66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b="1" dirty="0">
              <a:latin typeface="Comic Sans MS" pitchFamily="66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r>
              <a:rPr lang="en-US" sz="1000" b="1" dirty="0">
                <a:latin typeface="Comic Sans MS" pitchFamily="66" charset="0"/>
              </a:rPr>
              <a:t>Secondary</a:t>
            </a: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b="1" dirty="0">
              <a:latin typeface="Comic Sans MS" pitchFamily="66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b="1" dirty="0">
              <a:latin typeface="Comic Sans MS" pitchFamily="66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b="1" dirty="0">
              <a:latin typeface="Comic Sans MS" pitchFamily="66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b="1" dirty="0">
              <a:latin typeface="Comic Sans MS" pitchFamily="66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r>
              <a:rPr lang="en-US" sz="1000" b="1" dirty="0">
                <a:latin typeface="Comic Sans MS" pitchFamily="66" charset="0"/>
              </a:rPr>
              <a:t>Tertiary</a:t>
            </a: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b="1" dirty="0">
              <a:latin typeface="Comic Sans MS" pitchFamily="66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b="1" dirty="0">
              <a:latin typeface="Comic Sans MS" pitchFamily="66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b="1" dirty="0">
              <a:latin typeface="Comic Sans MS" pitchFamily="66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b="1" dirty="0">
              <a:latin typeface="Comic Sans MS" pitchFamily="66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r>
              <a:rPr lang="en-US" sz="1000" b="1" dirty="0">
                <a:latin typeface="Comic Sans MS" pitchFamily="66" charset="0"/>
              </a:rPr>
              <a:t>Quaternary</a:t>
            </a: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14" name="Text Box 44">
            <a:extLst>
              <a:ext uri="{FF2B5EF4-FFF2-40B4-BE49-F238E27FC236}">
                <a16:creationId xmlns:a16="http://schemas.microsoft.com/office/drawing/2014/main" id="{1A114A9D-3377-DF44-B784-036C5453A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93" y="497036"/>
            <a:ext cx="3022197" cy="1609056"/>
          </a:xfrm>
          <a:prstGeom prst="round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What reaction joins amino acids together?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What bond holds two amino acids together?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What reaction breaks apart amino acids?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18" name="Text Box 44">
            <a:extLst>
              <a:ext uri="{FF2B5EF4-FFF2-40B4-BE49-F238E27FC236}">
                <a16:creationId xmlns:a16="http://schemas.microsoft.com/office/drawing/2014/main" id="{0715946F-2F9E-7C48-8F1B-28D12E2F8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94" y="5249565"/>
            <a:ext cx="5433276" cy="1518412"/>
          </a:xfrm>
          <a:prstGeom prst="round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What is meant by these terms about the genetic code:</a:t>
            </a: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sz="1000" b="1" dirty="0">
                <a:latin typeface="Comic Sans MS" charset="0"/>
              </a:rPr>
              <a:t>Genetic Code			Near-universal</a:t>
            </a: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sz="1000" b="1" dirty="0">
                <a:latin typeface="Comic Sans MS" charset="0"/>
              </a:rPr>
              <a:t>Degenerate			Non-overlapping</a:t>
            </a:r>
            <a:endParaRPr lang="en-US" sz="10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8208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 KP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KP" id="{25F99B14-5589-4CF8-B15A-C7486BCCE8C3}" vid="{24AB864B-080C-4AFC-8E3D-2E7CA5A5E2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KP</Template>
  <TotalTime>2212</TotalTime>
  <Words>748</Words>
  <Application>Microsoft Office PowerPoint</Application>
  <PresentationFormat>Custom</PresentationFormat>
  <Paragraphs>316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Theme KP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 Madejski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Porter</dc:creator>
  <cp:lastModifiedBy>Ms J Fenn</cp:lastModifiedBy>
  <cp:revision>90</cp:revision>
  <cp:lastPrinted>2018-05-01T08:18:48Z</cp:lastPrinted>
  <dcterms:created xsi:type="dcterms:W3CDTF">2013-02-22T13:32:47Z</dcterms:created>
  <dcterms:modified xsi:type="dcterms:W3CDTF">2024-05-30T13:41:05Z</dcterms:modified>
</cp:coreProperties>
</file>