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8" r:id="rId2"/>
    <p:sldId id="293" r:id="rId3"/>
    <p:sldId id="352" r:id="rId4"/>
    <p:sldId id="367" r:id="rId5"/>
    <p:sldId id="358" r:id="rId6"/>
    <p:sldId id="262" r:id="rId7"/>
    <p:sldId id="296" r:id="rId8"/>
    <p:sldId id="297" r:id="rId9"/>
    <p:sldId id="298" r:id="rId10"/>
    <p:sldId id="416" r:id="rId11"/>
    <p:sldId id="417" r:id="rId12"/>
    <p:sldId id="295" r:id="rId13"/>
    <p:sldId id="357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974"/>
    <a:srgbClr val="6E1873"/>
    <a:srgbClr val="6F1973"/>
    <a:srgbClr val="F8DFF9"/>
    <a:srgbClr val="F0C0F2"/>
    <a:srgbClr val="4E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39B28-A231-8BEC-269F-21B6E9281BF8}" v="5" dt="2024-07-03T12:26:38.765"/>
    <p1510:client id="{519C2FCF-DBC3-2800-A9EC-62D8139768F9}" v="135" dt="2024-07-03T15:07:27.183"/>
    <p1510:client id="{699987B8-B7D7-976C-110E-437CC58343B7}" v="2" dt="2024-07-02T20:29:33.914"/>
    <p1510:client id="{6A63F26B-A009-AEAD-DF7D-2595A91C2E1F}" v="178" dt="2024-07-03T05:43:27.878"/>
    <p1510:client id="{7336AF31-E2C9-9090-B91F-C0BC8BF00BCA}" v="95" dt="2024-07-02T18:39:08.886"/>
    <p1510:client id="{B334B5EC-4377-BAC2-78DB-EE1F5911522F}" v="1678" dt="2024-07-02T22:55:16.908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O Owusu-Appiah" userId="S::oap@draytonmanorhighschool.co.uk::91821e41-8a52-4cd5-8c29-60ef895d2fcb" providerId="AD" clId="Web-{6A63F26B-A009-AEAD-DF7D-2595A91C2E1F}"/>
    <pc:docChg chg="addSld delSld modSld">
      <pc:chgData name="Mrs O Owusu-Appiah" userId="S::oap@draytonmanorhighschool.co.uk::91821e41-8a52-4cd5-8c29-60ef895d2fcb" providerId="AD" clId="Web-{6A63F26B-A009-AEAD-DF7D-2595A91C2E1F}" dt="2024-07-03T05:43:27.878" v="151"/>
      <pc:docMkLst>
        <pc:docMk/>
      </pc:docMkLst>
      <pc:sldChg chg="add del">
        <pc:chgData name="Mrs O Owusu-Appiah" userId="S::oap@draytonmanorhighschool.co.uk::91821e41-8a52-4cd5-8c29-60ef895d2fcb" providerId="AD" clId="Web-{6A63F26B-A009-AEAD-DF7D-2595A91C2E1F}" dt="2024-07-03T05:14:13.742" v="143"/>
        <pc:sldMkLst>
          <pc:docMk/>
          <pc:sldMk cId="1414060494" sldId="262"/>
        </pc:sldMkLst>
      </pc:sldChg>
      <pc:sldChg chg="modSp add">
        <pc:chgData name="Mrs O Owusu-Appiah" userId="S::oap@draytonmanorhighschool.co.uk::91821e41-8a52-4cd5-8c29-60ef895d2fcb" providerId="AD" clId="Web-{6A63F26B-A009-AEAD-DF7D-2595A91C2E1F}" dt="2024-07-02T23:04:33.561" v="19" actId="20577"/>
        <pc:sldMkLst>
          <pc:docMk/>
          <pc:sldMk cId="813046181" sldId="293"/>
        </pc:sldMkLst>
        <pc:spChg chg="mod">
          <ac:chgData name="Mrs O Owusu-Appiah" userId="S::oap@draytonmanorhighschool.co.uk::91821e41-8a52-4cd5-8c29-60ef895d2fcb" providerId="AD" clId="Web-{6A63F26B-A009-AEAD-DF7D-2595A91C2E1F}" dt="2024-07-02T23:04:33.561" v="19" actId="20577"/>
          <ac:spMkLst>
            <pc:docMk/>
            <pc:sldMk cId="813046181" sldId="293"/>
            <ac:spMk id="3" creationId="{00000000-0000-0000-0000-000000000000}"/>
          </ac:spMkLst>
        </pc:spChg>
      </pc:sldChg>
      <pc:sldChg chg="modSp add">
        <pc:chgData name="Mrs O Owusu-Appiah" userId="S::oap@draytonmanorhighschool.co.uk::91821e41-8a52-4cd5-8c29-60ef895d2fcb" providerId="AD" clId="Web-{6A63F26B-A009-AEAD-DF7D-2595A91C2E1F}" dt="2024-07-03T05:08:37.918" v="129" actId="20577"/>
        <pc:sldMkLst>
          <pc:docMk/>
          <pc:sldMk cId="818430379" sldId="295"/>
        </pc:sldMkLst>
        <pc:spChg chg="mod">
          <ac:chgData name="Mrs O Owusu-Appiah" userId="S::oap@draytonmanorhighschool.co.uk::91821e41-8a52-4cd5-8c29-60ef895d2fcb" providerId="AD" clId="Web-{6A63F26B-A009-AEAD-DF7D-2595A91C2E1F}" dt="2024-07-02T23:23:31.085" v="91" actId="20577"/>
          <ac:spMkLst>
            <pc:docMk/>
            <pc:sldMk cId="818430379" sldId="295"/>
            <ac:spMk id="3" creationId="{00000000-0000-0000-0000-000000000000}"/>
          </ac:spMkLst>
        </pc:spChg>
        <pc:spChg chg="mod">
          <ac:chgData name="Mrs O Owusu-Appiah" userId="S::oap@draytonmanorhighschool.co.uk::91821e41-8a52-4cd5-8c29-60ef895d2fcb" providerId="AD" clId="Web-{6A63F26B-A009-AEAD-DF7D-2595A91C2E1F}" dt="2024-07-03T05:08:37.918" v="129" actId="20577"/>
          <ac:spMkLst>
            <pc:docMk/>
            <pc:sldMk cId="818430379" sldId="295"/>
            <ac:spMk id="7" creationId="{3B844F18-4A0A-4C02-B6E9-9512678D6C54}"/>
          </ac:spMkLst>
        </pc:spChg>
      </pc:sldChg>
      <pc:sldChg chg="add">
        <pc:chgData name="Mrs O Owusu-Appiah" userId="S::oap@draytonmanorhighschool.co.uk::91821e41-8a52-4cd5-8c29-60ef895d2fcb" providerId="AD" clId="Web-{6A63F26B-A009-AEAD-DF7D-2595A91C2E1F}" dt="2024-07-02T23:30:17.889" v="103"/>
        <pc:sldMkLst>
          <pc:docMk/>
          <pc:sldMk cId="2990245145" sldId="296"/>
        </pc:sldMkLst>
      </pc:sldChg>
      <pc:sldChg chg="add">
        <pc:chgData name="Mrs O Owusu-Appiah" userId="S::oap@draytonmanorhighschool.co.uk::91821e41-8a52-4cd5-8c29-60ef895d2fcb" providerId="AD" clId="Web-{6A63F26B-A009-AEAD-DF7D-2595A91C2E1F}" dt="2024-07-02T23:30:31.984" v="104"/>
        <pc:sldMkLst>
          <pc:docMk/>
          <pc:sldMk cId="3503764615" sldId="297"/>
        </pc:sldMkLst>
      </pc:sldChg>
      <pc:sldChg chg="modSp add">
        <pc:chgData name="Mrs O Owusu-Appiah" userId="S::oap@draytonmanorhighschool.co.uk::91821e41-8a52-4cd5-8c29-60ef895d2fcb" providerId="AD" clId="Web-{6A63F26B-A009-AEAD-DF7D-2595A91C2E1F}" dt="2024-07-02T23:35:00.027" v="122" actId="20577"/>
        <pc:sldMkLst>
          <pc:docMk/>
          <pc:sldMk cId="769358722" sldId="298"/>
        </pc:sldMkLst>
        <pc:spChg chg="mod">
          <ac:chgData name="Mrs O Owusu-Appiah" userId="S::oap@draytonmanorhighschool.co.uk::91821e41-8a52-4cd5-8c29-60ef895d2fcb" providerId="AD" clId="Web-{6A63F26B-A009-AEAD-DF7D-2595A91C2E1F}" dt="2024-07-02T23:35:00.027" v="122" actId="20577"/>
          <ac:spMkLst>
            <pc:docMk/>
            <pc:sldMk cId="769358722" sldId="298"/>
            <ac:spMk id="3" creationId="{00000000-0000-0000-0000-000000000000}"/>
          </ac:spMkLst>
        </pc:spChg>
      </pc:sldChg>
      <pc:sldChg chg="add del">
        <pc:chgData name="Mrs O Owusu-Appiah" userId="S::oap@draytonmanorhighschool.co.uk::91821e41-8a52-4cd5-8c29-60ef895d2fcb" providerId="AD" clId="Web-{6A63F26B-A009-AEAD-DF7D-2595A91C2E1F}" dt="2024-07-02T23:31:08.548" v="106"/>
        <pc:sldMkLst>
          <pc:docMk/>
          <pc:sldMk cId="1613971752" sldId="299"/>
        </pc:sldMkLst>
      </pc:sldChg>
      <pc:sldChg chg="modSp">
        <pc:chgData name="Mrs O Owusu-Appiah" userId="S::oap@draytonmanorhighschool.co.uk::91821e41-8a52-4cd5-8c29-60ef895d2fcb" providerId="AD" clId="Web-{6A63F26B-A009-AEAD-DF7D-2595A91C2E1F}" dt="2024-07-03T05:26:11.965" v="150" actId="1076"/>
        <pc:sldMkLst>
          <pc:docMk/>
          <pc:sldMk cId="1798973444" sldId="348"/>
        </pc:sldMkLst>
        <pc:spChg chg="mod">
          <ac:chgData name="Mrs O Owusu-Appiah" userId="S::oap@draytonmanorhighschool.co.uk::91821e41-8a52-4cd5-8c29-60ef895d2fcb" providerId="AD" clId="Web-{6A63F26B-A009-AEAD-DF7D-2595A91C2E1F}" dt="2024-07-03T05:26:11.965" v="150" actId="1076"/>
          <ac:spMkLst>
            <pc:docMk/>
            <pc:sldMk cId="1798973444" sldId="348"/>
            <ac:spMk id="2" creationId="{F8E11171-807D-0619-A56D-E8AD7CAE4210}"/>
          </ac:spMkLst>
        </pc:spChg>
        <pc:picChg chg="mod">
          <ac:chgData name="Mrs O Owusu-Appiah" userId="S::oap@draytonmanorhighschool.co.uk::91821e41-8a52-4cd5-8c29-60ef895d2fcb" providerId="AD" clId="Web-{6A63F26B-A009-AEAD-DF7D-2595A91C2E1F}" dt="2024-07-03T05:09:52.545" v="138" actId="1076"/>
          <ac:picMkLst>
            <pc:docMk/>
            <pc:sldMk cId="1798973444" sldId="348"/>
            <ac:picMk id="3" creationId="{81E25698-BF1D-0B1E-282D-A7AC1E2B51E0}"/>
          </ac:picMkLst>
        </pc:picChg>
        <pc:picChg chg="mod">
          <ac:chgData name="Mrs O Owusu-Appiah" userId="S::oap@draytonmanorhighschool.co.uk::91821e41-8a52-4cd5-8c29-60ef895d2fcb" providerId="AD" clId="Web-{6A63F26B-A009-AEAD-DF7D-2595A91C2E1F}" dt="2024-07-03T05:09:47.686" v="137" actId="1076"/>
          <ac:picMkLst>
            <pc:docMk/>
            <pc:sldMk cId="1798973444" sldId="348"/>
            <ac:picMk id="4" creationId="{00000000-0000-0000-0000-000000000000}"/>
          </ac:picMkLst>
        </pc:picChg>
        <pc:picChg chg="mod">
          <ac:chgData name="Mrs O Owusu-Appiah" userId="S::oap@draytonmanorhighschool.co.uk::91821e41-8a52-4cd5-8c29-60ef895d2fcb" providerId="AD" clId="Web-{6A63F26B-A009-AEAD-DF7D-2595A91C2E1F}" dt="2024-07-03T05:09:52.545" v="139" actId="1076"/>
          <ac:picMkLst>
            <pc:docMk/>
            <pc:sldMk cId="1798973444" sldId="348"/>
            <ac:picMk id="5" creationId="{4E17A235-EE9B-C7F1-C371-7CB1699B2E66}"/>
          </ac:picMkLst>
        </pc:picChg>
      </pc:sldChg>
      <pc:sldChg chg="modSp">
        <pc:chgData name="Mrs O Owusu-Appiah" userId="S::oap@draytonmanorhighschool.co.uk::91821e41-8a52-4cd5-8c29-60ef895d2fcb" providerId="AD" clId="Web-{6A63F26B-A009-AEAD-DF7D-2595A91C2E1F}" dt="2024-07-03T05:10:06.171" v="140" actId="20577"/>
        <pc:sldMkLst>
          <pc:docMk/>
          <pc:sldMk cId="1024077627" sldId="352"/>
        </pc:sldMkLst>
        <pc:spChg chg="mod">
          <ac:chgData name="Mrs O Owusu-Appiah" userId="S::oap@draytonmanorhighschool.co.uk::91821e41-8a52-4cd5-8c29-60ef895d2fcb" providerId="AD" clId="Web-{6A63F26B-A009-AEAD-DF7D-2595A91C2E1F}" dt="2024-07-03T05:10:06.171" v="140" actId="20577"/>
          <ac:spMkLst>
            <pc:docMk/>
            <pc:sldMk cId="1024077627" sldId="352"/>
            <ac:spMk id="2" creationId="{1411DBC0-79D3-1433-E4BB-99924DD1E54E}"/>
          </ac:spMkLst>
        </pc:spChg>
      </pc:sldChg>
      <pc:sldChg chg="modSp add del">
        <pc:chgData name="Mrs O Owusu-Appiah" userId="S::oap@draytonmanorhighschool.co.uk::91821e41-8a52-4cd5-8c29-60ef895d2fcb" providerId="AD" clId="Web-{6A63F26B-A009-AEAD-DF7D-2595A91C2E1F}" dt="2024-07-03T05:10:26.328" v="141" actId="20577"/>
        <pc:sldMkLst>
          <pc:docMk/>
          <pc:sldMk cId="816781020" sldId="357"/>
        </pc:sldMkLst>
        <pc:spChg chg="mod">
          <ac:chgData name="Mrs O Owusu-Appiah" userId="S::oap@draytonmanorhighschool.co.uk::91821e41-8a52-4cd5-8c29-60ef895d2fcb" providerId="AD" clId="Web-{6A63F26B-A009-AEAD-DF7D-2595A91C2E1F}" dt="2024-07-03T05:10:26.328" v="141" actId="20577"/>
          <ac:spMkLst>
            <pc:docMk/>
            <pc:sldMk cId="816781020" sldId="357"/>
            <ac:spMk id="2" creationId="{BFC85070-3407-B99B-8FA0-761617C00ABD}"/>
          </ac:spMkLst>
        </pc:spChg>
      </pc:sldChg>
      <pc:sldChg chg="del">
        <pc:chgData name="Mrs O Owusu-Appiah" userId="S::oap@draytonmanorhighschool.co.uk::91821e41-8a52-4cd5-8c29-60ef895d2fcb" providerId="AD" clId="Web-{6A63F26B-A009-AEAD-DF7D-2595A91C2E1F}" dt="2024-07-02T23:04:09.278" v="13"/>
        <pc:sldMkLst>
          <pc:docMk/>
          <pc:sldMk cId="2471020122" sldId="357"/>
        </pc:sldMkLst>
      </pc:sldChg>
      <pc:sldChg chg="modSp">
        <pc:chgData name="Mrs O Owusu-Appiah" userId="S::oap@draytonmanorhighschool.co.uk::91821e41-8a52-4cd5-8c29-60ef895d2fcb" providerId="AD" clId="Web-{6A63F26B-A009-AEAD-DF7D-2595A91C2E1F}" dt="2024-07-03T05:08:50.668" v="130" actId="20577"/>
        <pc:sldMkLst>
          <pc:docMk/>
          <pc:sldMk cId="3244275056" sldId="358"/>
        </pc:sldMkLst>
        <pc:spChg chg="mod">
          <ac:chgData name="Mrs O Owusu-Appiah" userId="S::oap@draytonmanorhighschool.co.uk::91821e41-8a52-4cd5-8c29-60ef895d2fcb" providerId="AD" clId="Web-{6A63F26B-A009-AEAD-DF7D-2595A91C2E1F}" dt="2024-07-03T05:08:50.668" v="130" actId="20577"/>
          <ac:spMkLst>
            <pc:docMk/>
            <pc:sldMk cId="3244275056" sldId="358"/>
            <ac:spMk id="18" creationId="{11D6412D-852C-BD44-DF2F-33EB54FA9CCA}"/>
          </ac:spMkLst>
        </pc:spChg>
      </pc:sldChg>
      <pc:sldChg chg="add del">
        <pc:chgData name="Mrs O Owusu-Appiah" userId="S::oap@draytonmanorhighschool.co.uk::91821e41-8a52-4cd5-8c29-60ef895d2fcb" providerId="AD" clId="Web-{6A63F26B-A009-AEAD-DF7D-2595A91C2E1F}" dt="2024-07-03T05:43:27.878" v="151"/>
        <pc:sldMkLst>
          <pc:docMk/>
          <pc:sldMk cId="0" sldId="367"/>
        </pc:sldMkLst>
      </pc:sldChg>
      <pc:sldChg chg="del">
        <pc:chgData name="Mrs O Owusu-Appiah" userId="S::oap@draytonmanorhighschool.co.uk::91821e41-8a52-4cd5-8c29-60ef895d2fcb" providerId="AD" clId="Web-{6A63F26B-A009-AEAD-DF7D-2595A91C2E1F}" dt="2024-07-02T23:28:02.149" v="94"/>
        <pc:sldMkLst>
          <pc:docMk/>
          <pc:sldMk cId="2907108254" sldId="409"/>
        </pc:sldMkLst>
      </pc:sldChg>
      <pc:sldChg chg="modSp">
        <pc:chgData name="Mrs O Owusu-Appiah" userId="S::oap@draytonmanorhighschool.co.uk::91821e41-8a52-4cd5-8c29-60ef895d2fcb" providerId="AD" clId="Web-{6A63F26B-A009-AEAD-DF7D-2595A91C2E1F}" dt="2024-07-03T05:10:33.500" v="142" actId="20577"/>
        <pc:sldMkLst>
          <pc:docMk/>
          <pc:sldMk cId="1386593412" sldId="416"/>
        </pc:sldMkLst>
        <pc:spChg chg="mod">
          <ac:chgData name="Mrs O Owusu-Appiah" userId="S::oap@draytonmanorhighschool.co.uk::91821e41-8a52-4cd5-8c29-60ef895d2fcb" providerId="AD" clId="Web-{6A63F26B-A009-AEAD-DF7D-2595A91C2E1F}" dt="2024-07-03T05:10:33.500" v="142" actId="20577"/>
          <ac:spMkLst>
            <pc:docMk/>
            <pc:sldMk cId="1386593412" sldId="416"/>
            <ac:spMk id="2" creationId="{B8DF0D4E-A0BF-7438-796A-CDAA2DF4CC13}"/>
          </ac:spMkLst>
        </pc:spChg>
      </pc:sldChg>
      <pc:sldChg chg="del">
        <pc:chgData name="Mrs O Owusu-Appiah" userId="S::oap@draytonmanorhighschool.co.uk::91821e41-8a52-4cd5-8c29-60ef895d2fcb" providerId="AD" clId="Web-{6A63F26B-A009-AEAD-DF7D-2595A91C2E1F}" dt="2024-07-02T23:28:21.353" v="95"/>
        <pc:sldMkLst>
          <pc:docMk/>
          <pc:sldMk cId="2295252849" sldId="417"/>
        </pc:sldMkLst>
      </pc:sldChg>
      <pc:sldChg chg="add del replId">
        <pc:chgData name="Mrs O Owusu-Appiah" userId="S::oap@draytonmanorhighschool.co.uk::91821e41-8a52-4cd5-8c29-60ef895d2fcb" providerId="AD" clId="Web-{6A63F26B-A009-AEAD-DF7D-2595A91C2E1F}" dt="2024-07-02T23:28:53.745" v="97"/>
        <pc:sldMkLst>
          <pc:docMk/>
          <pc:sldMk cId="4251030696" sldId="417"/>
        </pc:sldMkLst>
      </pc:sldChg>
      <pc:sldChg chg="del">
        <pc:chgData name="Mrs O Owusu-Appiah" userId="S::oap@draytonmanorhighschool.co.uk::91821e41-8a52-4cd5-8c29-60ef895d2fcb" providerId="AD" clId="Web-{6A63F26B-A009-AEAD-DF7D-2595A91C2E1F}" dt="2024-07-02T23:27:32.242" v="93"/>
        <pc:sldMkLst>
          <pc:docMk/>
          <pc:sldMk cId="1429641981" sldId="418"/>
        </pc:sldMkLst>
      </pc:sldChg>
      <pc:sldChg chg="add del replId">
        <pc:chgData name="Mrs O Owusu-Appiah" userId="S::oap@draytonmanorhighschool.co.uk::91821e41-8a52-4cd5-8c29-60ef895d2fcb" providerId="AD" clId="Web-{6A63F26B-A009-AEAD-DF7D-2595A91C2E1F}" dt="2024-07-02T23:13:05.601" v="33"/>
        <pc:sldMkLst>
          <pc:docMk/>
          <pc:sldMk cId="220983380" sldId="419"/>
        </pc:sldMkLst>
      </pc:sldChg>
    </pc:docChg>
  </pc:docChgLst>
  <pc:docChgLst>
    <pc:chgData name="Mrs O Owusu-Appiah" userId="S::oap@draytonmanorhighschool.co.uk::91821e41-8a52-4cd5-8c29-60ef895d2fcb" providerId="AD" clId="Web-{519C2FCF-DBC3-2800-A9EC-62D8139768F9}"/>
    <pc:docChg chg="addSld delSld modSld sldOrd">
      <pc:chgData name="Mrs O Owusu-Appiah" userId="S::oap@draytonmanorhighschool.co.uk::91821e41-8a52-4cd5-8c29-60ef895d2fcb" providerId="AD" clId="Web-{519C2FCF-DBC3-2800-A9EC-62D8139768F9}" dt="2024-07-03T15:07:26.902" v="131" actId="20577"/>
      <pc:docMkLst>
        <pc:docMk/>
      </pc:docMkLst>
      <pc:sldChg chg="delSp modSp">
        <pc:chgData name="Mrs O Owusu-Appiah" userId="S::oap@draytonmanorhighschool.co.uk::91821e41-8a52-4cd5-8c29-60ef895d2fcb" providerId="AD" clId="Web-{519C2FCF-DBC3-2800-A9EC-62D8139768F9}" dt="2024-07-03T15:00:12.854" v="25"/>
        <pc:sldMkLst>
          <pc:docMk/>
          <pc:sldMk cId="2990245145" sldId="296"/>
        </pc:sldMkLst>
        <pc:spChg chg="mod">
          <ac:chgData name="Mrs O Owusu-Appiah" userId="S::oap@draytonmanorhighschool.co.uk::91821e41-8a52-4cd5-8c29-60ef895d2fcb" providerId="AD" clId="Web-{519C2FCF-DBC3-2800-A9EC-62D8139768F9}" dt="2024-07-03T15:00:00.448" v="21" actId="20577"/>
          <ac:spMkLst>
            <pc:docMk/>
            <pc:sldMk cId="2990245145" sldId="296"/>
            <ac:spMk id="7" creationId="{3B844F18-4A0A-4C02-B6E9-9512678D6C54}"/>
          </ac:spMkLst>
        </pc:spChg>
        <pc:spChg chg="del">
          <ac:chgData name="Mrs O Owusu-Appiah" userId="S::oap@draytonmanorhighschool.co.uk::91821e41-8a52-4cd5-8c29-60ef895d2fcb" providerId="AD" clId="Web-{519C2FCF-DBC3-2800-A9EC-62D8139768F9}" dt="2024-07-03T15:00:12.854" v="25"/>
          <ac:spMkLst>
            <pc:docMk/>
            <pc:sldMk cId="2990245145" sldId="296"/>
            <ac:spMk id="8" creationId="{CBFD3911-8FC7-4F35-9547-9F9C09D329E9}"/>
          </ac:spMkLst>
        </pc:spChg>
      </pc:sldChg>
      <pc:sldChg chg="addSp delSp modSp">
        <pc:chgData name="Mrs O Owusu-Appiah" userId="S::oap@draytonmanorhighschool.co.uk::91821e41-8a52-4cd5-8c29-60ef895d2fcb" providerId="AD" clId="Web-{519C2FCF-DBC3-2800-A9EC-62D8139768F9}" dt="2024-07-03T15:00:42.246" v="31"/>
        <pc:sldMkLst>
          <pc:docMk/>
          <pc:sldMk cId="3503764615" sldId="297"/>
        </pc:sldMkLst>
        <pc:spChg chg="add">
          <ac:chgData name="Mrs O Owusu-Appiah" userId="S::oap@draytonmanorhighschool.co.uk::91821e41-8a52-4cd5-8c29-60ef895d2fcb" providerId="AD" clId="Web-{519C2FCF-DBC3-2800-A9EC-62D8139768F9}" dt="2024-07-03T15:00:42.246" v="31"/>
          <ac:spMkLst>
            <pc:docMk/>
            <pc:sldMk cId="3503764615" sldId="297"/>
            <ac:spMk id="4" creationId="{571FE426-08A4-4A8C-0CCF-9AC46CB70DF3}"/>
          </ac:spMkLst>
        </pc:spChg>
        <pc:spChg chg="del mod">
          <ac:chgData name="Mrs O Owusu-Appiah" userId="S::oap@draytonmanorhighschool.co.uk::91821e41-8a52-4cd5-8c29-60ef895d2fcb" providerId="AD" clId="Web-{519C2FCF-DBC3-2800-A9EC-62D8139768F9}" dt="2024-07-03T15:00:41.121" v="30"/>
          <ac:spMkLst>
            <pc:docMk/>
            <pc:sldMk cId="3503764615" sldId="297"/>
            <ac:spMk id="7" creationId="{3B844F18-4A0A-4C02-B6E9-9512678D6C54}"/>
          </ac:spMkLst>
        </pc:spChg>
        <pc:spChg chg="del">
          <ac:chgData name="Mrs O Owusu-Appiah" userId="S::oap@draytonmanorhighschool.co.uk::91821e41-8a52-4cd5-8c29-60ef895d2fcb" providerId="AD" clId="Web-{519C2FCF-DBC3-2800-A9EC-62D8139768F9}" dt="2024-07-03T15:00:33.074" v="29"/>
          <ac:spMkLst>
            <pc:docMk/>
            <pc:sldMk cId="3503764615" sldId="297"/>
            <ac:spMk id="8" creationId="{CBFD3911-8FC7-4F35-9547-9F9C09D329E9}"/>
          </ac:spMkLst>
        </pc:spChg>
      </pc:sldChg>
      <pc:sldChg chg="addSp delSp">
        <pc:chgData name="Mrs O Owusu-Appiah" userId="S::oap@draytonmanorhighschool.co.uk::91821e41-8a52-4cd5-8c29-60ef895d2fcb" providerId="AD" clId="Web-{519C2FCF-DBC3-2800-A9EC-62D8139768F9}" dt="2024-07-03T15:00:48.950" v="33"/>
        <pc:sldMkLst>
          <pc:docMk/>
          <pc:sldMk cId="769358722" sldId="298"/>
        </pc:sldMkLst>
        <pc:spChg chg="add">
          <ac:chgData name="Mrs O Owusu-Appiah" userId="S::oap@draytonmanorhighschool.co.uk::91821e41-8a52-4cd5-8c29-60ef895d2fcb" providerId="AD" clId="Web-{519C2FCF-DBC3-2800-A9EC-62D8139768F9}" dt="2024-07-03T15:00:48.950" v="33"/>
          <ac:spMkLst>
            <pc:docMk/>
            <pc:sldMk cId="769358722" sldId="298"/>
            <ac:spMk id="4" creationId="{F55AFF7E-F462-72BD-8921-9DA5DC95F388}"/>
          </ac:spMkLst>
        </pc:spChg>
        <pc:spChg chg="del">
          <ac:chgData name="Mrs O Owusu-Appiah" userId="S::oap@draytonmanorhighschool.co.uk::91821e41-8a52-4cd5-8c29-60ef895d2fcb" providerId="AD" clId="Web-{519C2FCF-DBC3-2800-A9EC-62D8139768F9}" dt="2024-07-03T15:00:48.028" v="32"/>
          <ac:spMkLst>
            <pc:docMk/>
            <pc:sldMk cId="769358722" sldId="298"/>
            <ac:spMk id="7" creationId="{3B844F18-4A0A-4C02-B6E9-9512678D6C54}"/>
          </ac:spMkLst>
        </pc:spChg>
      </pc:sldChg>
      <pc:sldChg chg="del">
        <pc:chgData name="Mrs O Owusu-Appiah" userId="S::oap@draytonmanorhighschool.co.uk::91821e41-8a52-4cd5-8c29-60ef895d2fcb" providerId="AD" clId="Web-{519C2FCF-DBC3-2800-A9EC-62D8139768F9}" dt="2024-07-03T14:58:01.396" v="0"/>
        <pc:sldMkLst>
          <pc:docMk/>
          <pc:sldMk cId="1613971752" sldId="299"/>
        </pc:sldMkLst>
      </pc:sldChg>
      <pc:sldChg chg="addSp delSp modSp ord">
        <pc:chgData name="Mrs O Owusu-Appiah" userId="S::oap@draytonmanorhighschool.co.uk::91821e41-8a52-4cd5-8c29-60ef895d2fcb" providerId="AD" clId="Web-{519C2FCF-DBC3-2800-A9EC-62D8139768F9}" dt="2024-07-03T15:03:42.097" v="75" actId="20577"/>
        <pc:sldMkLst>
          <pc:docMk/>
          <pc:sldMk cId="1386593412" sldId="416"/>
        </pc:sldMkLst>
        <pc:spChg chg="del">
          <ac:chgData name="Mrs O Owusu-Appiah" userId="S::oap@draytonmanorhighschool.co.uk::91821e41-8a52-4cd5-8c29-60ef895d2fcb" providerId="AD" clId="Web-{519C2FCF-DBC3-2800-A9EC-62D8139768F9}" dt="2024-07-03T15:01:12.325" v="35"/>
          <ac:spMkLst>
            <pc:docMk/>
            <pc:sldMk cId="1386593412" sldId="416"/>
            <ac:spMk id="2" creationId="{B8DF0D4E-A0BF-7438-796A-CDAA2DF4CC13}"/>
          </ac:spMkLst>
        </pc:spChg>
        <pc:spChg chg="mod">
          <ac:chgData name="Mrs O Owusu-Appiah" userId="S::oap@draytonmanorhighschool.co.uk::91821e41-8a52-4cd5-8c29-60ef895d2fcb" providerId="AD" clId="Web-{519C2FCF-DBC3-2800-A9EC-62D8139768F9}" dt="2024-07-03T15:03:42.097" v="75" actId="20577"/>
          <ac:spMkLst>
            <pc:docMk/>
            <pc:sldMk cId="1386593412" sldId="416"/>
            <ac:spMk id="3" creationId="{AFFAE99A-3B74-F5F3-D1B1-C29C1D86B174}"/>
          </ac:spMkLst>
        </pc:spChg>
        <pc:spChg chg="add del mod">
          <ac:chgData name="Mrs O Owusu-Appiah" userId="S::oap@draytonmanorhighschool.co.uk::91821e41-8a52-4cd5-8c29-60ef895d2fcb" providerId="AD" clId="Web-{519C2FCF-DBC3-2800-A9EC-62D8139768F9}" dt="2024-07-03T15:01:16.872" v="37"/>
          <ac:spMkLst>
            <pc:docMk/>
            <pc:sldMk cId="1386593412" sldId="416"/>
            <ac:spMk id="14" creationId="{F23FC012-CBF4-FE77-C22D-6B800633D735}"/>
          </ac:spMkLst>
        </pc:spChg>
        <pc:spChg chg="add mod">
          <ac:chgData name="Mrs O Owusu-Appiah" userId="S::oap@draytonmanorhighschool.co.uk::91821e41-8a52-4cd5-8c29-60ef895d2fcb" providerId="AD" clId="Web-{519C2FCF-DBC3-2800-A9EC-62D8139768F9}" dt="2024-07-03T15:02:12.421" v="51" actId="1076"/>
          <ac:spMkLst>
            <pc:docMk/>
            <pc:sldMk cId="1386593412" sldId="416"/>
            <ac:spMk id="16" creationId="{7808CC13-13A6-A020-D577-295E30C50750}"/>
          </ac:spMkLst>
        </pc:spChg>
      </pc:sldChg>
      <pc:sldChg chg="delSp modSp add replId">
        <pc:chgData name="Mrs O Owusu-Appiah" userId="S::oap@draytonmanorhighschool.co.uk::91821e41-8a52-4cd5-8c29-60ef895d2fcb" providerId="AD" clId="Web-{519C2FCF-DBC3-2800-A9EC-62D8139768F9}" dt="2024-07-03T15:07:26.902" v="131" actId="20577"/>
        <pc:sldMkLst>
          <pc:docMk/>
          <pc:sldMk cId="3774738810" sldId="417"/>
        </pc:sldMkLst>
        <pc:spChg chg="mod">
          <ac:chgData name="Mrs O Owusu-Appiah" userId="S::oap@draytonmanorhighschool.co.uk::91821e41-8a52-4cd5-8c29-60ef895d2fcb" providerId="AD" clId="Web-{519C2FCF-DBC3-2800-A9EC-62D8139768F9}" dt="2024-07-03T15:07:26.902" v="131" actId="20577"/>
          <ac:spMkLst>
            <pc:docMk/>
            <pc:sldMk cId="3774738810" sldId="417"/>
            <ac:spMk id="3" creationId="{00000000-0000-0000-0000-000000000000}"/>
          </ac:spMkLst>
        </pc:spChg>
        <pc:spChg chg="del">
          <ac:chgData name="Mrs O Owusu-Appiah" userId="S::oap@draytonmanorhighschool.co.uk::91821e41-8a52-4cd5-8c29-60ef895d2fcb" providerId="AD" clId="Web-{519C2FCF-DBC3-2800-A9EC-62D8139768F9}" dt="2024-07-03T15:02:36.297" v="54"/>
          <ac:spMkLst>
            <pc:docMk/>
            <pc:sldMk cId="3774738810" sldId="417"/>
            <ac:spMk id="8" creationId="{CBFD3911-8FC7-4F35-9547-9F9C09D329E9}"/>
          </ac:spMkLst>
        </pc:spChg>
      </pc:sldChg>
    </pc:docChg>
  </pc:docChgLst>
  <pc:docChgLst>
    <pc:chgData name="Mrs O Owusu-Appiah" userId="S::oap@draytonmanorhighschool.co.uk::91821e41-8a52-4cd5-8c29-60ef895d2fcb" providerId="AD" clId="Web-{17439B28-A231-8BEC-269F-21B6E9281BF8}"/>
    <pc:docChg chg="modSld sldOrd">
      <pc:chgData name="Mrs O Owusu-Appiah" userId="S::oap@draytonmanorhighschool.co.uk::91821e41-8a52-4cd5-8c29-60ef895d2fcb" providerId="AD" clId="Web-{17439B28-A231-8BEC-269F-21B6E9281BF8}" dt="2024-07-03T12:26:38.765" v="4"/>
      <pc:docMkLst>
        <pc:docMk/>
      </pc:docMkLst>
      <pc:sldChg chg="ord">
        <pc:chgData name="Mrs O Owusu-Appiah" userId="S::oap@draytonmanorhighschool.co.uk::91821e41-8a52-4cd5-8c29-60ef895d2fcb" providerId="AD" clId="Web-{17439B28-A231-8BEC-269F-21B6E9281BF8}" dt="2024-07-03T12:26:38.765" v="4"/>
        <pc:sldMkLst>
          <pc:docMk/>
          <pc:sldMk cId="818430379" sldId="295"/>
        </pc:sldMkLst>
      </pc:sldChg>
      <pc:sldChg chg="mod modShow">
        <pc:chgData name="Mrs O Owusu-Appiah" userId="S::oap@draytonmanorhighschool.co.uk::91821e41-8a52-4cd5-8c29-60ef895d2fcb" providerId="AD" clId="Web-{17439B28-A231-8BEC-269F-21B6E9281BF8}" dt="2024-07-03T12:26:31.624" v="3"/>
        <pc:sldMkLst>
          <pc:docMk/>
          <pc:sldMk cId="1613971752" sldId="29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B838-2FFE-4BC2-8FB7-3397076BB797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012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8830012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5667A-8E35-4323-BAA7-9289B3F1F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1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52" y="1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5C485-3769-4B8C-88B5-4AAE8706A5D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6675" y="1160463"/>
            <a:ext cx="4184650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481" y="4474053"/>
            <a:ext cx="5487040" cy="36608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012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52" y="8830012"/>
            <a:ext cx="2972547" cy="4663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10FC-65F1-4351-8D66-38B589C8A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8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10FC-65F1-4351-8D66-38B589C8AF0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14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999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907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F20F-2BAB-41A9-B492-2C4618B0901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346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68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06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01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00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211E-E752-4D18-A112-6C7199FE5CF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48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71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61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72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60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18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34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5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0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520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643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0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11451-8572-4C65-A28A-ED9A29697342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4A7B-8D8C-4635-ADA1-1E7B8226F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71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liss 2 Bold" panose="02000506030000020004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liss 2 Regular" panose="02000506030000020004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liss 2 Regular" panose="0200050603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liss 2 Regular" panose="0200050603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liss 2 Regular" panose="0200050603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liss 2 Regular" panose="0200050603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days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rayton Manor Letterhead 20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19" y="936220"/>
            <a:ext cx="4980963" cy="166032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E11171-807D-0619-A56D-E8AD7CAE4210}"/>
              </a:ext>
            </a:extLst>
          </p:cNvPr>
          <p:cNvSpPr txBox="1"/>
          <p:nvPr/>
        </p:nvSpPr>
        <p:spPr>
          <a:xfrm>
            <a:off x="555171" y="2767983"/>
            <a:ext cx="801231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>
                <a:latin typeface="Bliss 2 Bold"/>
              </a:rPr>
              <a:t>UCAS Parent and Carer Information Evening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E25698-BF1D-0B1E-282D-A7AC1E2B51E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515"/>
          <a:stretch/>
        </p:blipFill>
        <p:spPr>
          <a:xfrm>
            <a:off x="3466168" y="5831376"/>
            <a:ext cx="2211664" cy="6475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17A235-EE9B-C7F1-C371-7CB1699B2E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5955" y="4480515"/>
            <a:ext cx="3292091" cy="106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73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AE99A-3B74-F5F3-D1B1-C29C1D86B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2012"/>
            <a:ext cx="8229600" cy="49141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>
                <a:latin typeface="Bliss 2 Regular"/>
              </a:rPr>
              <a:t>4)   Enrichment and Opportunities</a:t>
            </a:r>
            <a:r>
              <a:rPr lang="en-GB" sz="2800">
                <a:latin typeface="Bliss 2 Regular"/>
              </a:rPr>
              <a:t> </a:t>
            </a:r>
            <a:endParaRPr lang="en-US"/>
          </a:p>
          <a:p>
            <a:pPr marL="0" indent="0">
              <a:buNone/>
            </a:pPr>
            <a:r>
              <a:rPr lang="en-GB" sz="2800">
                <a:latin typeface="Bliss 2 Regular"/>
              </a:rPr>
              <a:t>DMHS offers a wider range of opportunities for super-curricular and extra-curricular activities: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07F9C7-E781-53DA-B5AA-43BF24F4C25D}"/>
              </a:ext>
            </a:extLst>
          </p:cNvPr>
          <p:cNvSpPr/>
          <p:nvPr/>
        </p:nvSpPr>
        <p:spPr>
          <a:xfrm>
            <a:off x="781483" y="2996952"/>
            <a:ext cx="2304256" cy="648072"/>
          </a:xfrm>
          <a:prstGeom prst="rect">
            <a:avLst/>
          </a:prstGeom>
          <a:solidFill>
            <a:srgbClr val="6F1973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Super-curricular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0DBD0-5F01-3CA9-C7E5-5AC16E6D565C}"/>
              </a:ext>
            </a:extLst>
          </p:cNvPr>
          <p:cNvSpPr/>
          <p:nvPr/>
        </p:nvSpPr>
        <p:spPr>
          <a:xfrm>
            <a:off x="6058261" y="2996952"/>
            <a:ext cx="2304256" cy="648072"/>
          </a:xfrm>
          <a:prstGeom prst="rect">
            <a:avLst/>
          </a:prstGeom>
          <a:solidFill>
            <a:srgbClr val="6F1973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Enrichment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C8721-ACD6-B4FC-1BB4-E4859B6A8464}"/>
              </a:ext>
            </a:extLst>
          </p:cNvPr>
          <p:cNvSpPr/>
          <p:nvPr/>
        </p:nvSpPr>
        <p:spPr>
          <a:xfrm>
            <a:off x="3419872" y="2996952"/>
            <a:ext cx="2304256" cy="648072"/>
          </a:xfrm>
          <a:prstGeom prst="rect">
            <a:avLst/>
          </a:prstGeom>
          <a:solidFill>
            <a:srgbClr val="6F1973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Extra-curricular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46DB153-8D2C-7A2A-A9AE-23C041749C6E}"/>
              </a:ext>
            </a:extLst>
          </p:cNvPr>
          <p:cNvSpPr/>
          <p:nvPr/>
        </p:nvSpPr>
        <p:spPr>
          <a:xfrm>
            <a:off x="1717587" y="3674491"/>
            <a:ext cx="432048" cy="648072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04037EE2-B5D3-A7C0-A84C-DE064A0BA77A}"/>
              </a:ext>
            </a:extLst>
          </p:cNvPr>
          <p:cNvSpPr/>
          <p:nvPr/>
        </p:nvSpPr>
        <p:spPr>
          <a:xfrm>
            <a:off x="6994365" y="3645024"/>
            <a:ext cx="432048" cy="648072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2C5CBE3-6F88-A171-AB5B-C32303649EF9}"/>
              </a:ext>
            </a:extLst>
          </p:cNvPr>
          <p:cNvSpPr/>
          <p:nvPr/>
        </p:nvSpPr>
        <p:spPr>
          <a:xfrm>
            <a:off x="4355976" y="3674491"/>
            <a:ext cx="432048" cy="648072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D751FD-77BE-C0D3-AC39-0818F55E1F79}"/>
              </a:ext>
            </a:extLst>
          </p:cNvPr>
          <p:cNvSpPr/>
          <p:nvPr/>
        </p:nvSpPr>
        <p:spPr>
          <a:xfrm>
            <a:off x="781483" y="4393704"/>
            <a:ext cx="2304256" cy="2059632"/>
          </a:xfrm>
          <a:prstGeom prst="rect">
            <a:avLst/>
          </a:prstGeom>
          <a:solidFill>
            <a:srgbClr val="6F1973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Activities that take you beyond the curriculum of the subjects you are studying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55E3D4-7123-6F52-C181-0BD2754DCDCD}"/>
              </a:ext>
            </a:extLst>
          </p:cNvPr>
          <p:cNvSpPr/>
          <p:nvPr/>
        </p:nvSpPr>
        <p:spPr>
          <a:xfrm>
            <a:off x="6075785" y="4390567"/>
            <a:ext cx="2304256" cy="2059632"/>
          </a:xfrm>
          <a:prstGeom prst="rect">
            <a:avLst/>
          </a:prstGeom>
          <a:solidFill>
            <a:srgbClr val="6F1973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Timetabled super-curricular and extra-curricular activities led or overseen by a teacher</a:t>
            </a:r>
          </a:p>
          <a:p>
            <a:pPr algn="ctr"/>
            <a:r>
              <a:rPr lang="en-GB" sz="2000"/>
              <a:t> </a:t>
            </a:r>
            <a:r>
              <a:rPr lang="en-GB" sz="1600"/>
              <a:t>(Wednesday afternoons)</a:t>
            </a:r>
            <a:endParaRPr lang="en-GB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0C36DB-C887-C219-37FF-A97CD73D4650}"/>
              </a:ext>
            </a:extLst>
          </p:cNvPr>
          <p:cNvSpPr/>
          <p:nvPr/>
        </p:nvSpPr>
        <p:spPr>
          <a:xfrm>
            <a:off x="3428634" y="4393704"/>
            <a:ext cx="2304256" cy="2059632"/>
          </a:xfrm>
          <a:prstGeom prst="rect">
            <a:avLst/>
          </a:prstGeom>
          <a:solidFill>
            <a:srgbClr val="6F1973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Activities outside of your academic studies</a:t>
            </a:r>
          </a:p>
          <a:p>
            <a:pPr algn="ctr"/>
            <a:r>
              <a:rPr lang="en-GB" sz="2000"/>
              <a:t>e.g. Music, sport, Debating</a:t>
            </a: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7808CC13-13A6-A020-D577-295E30C50750}"/>
              </a:ext>
            </a:extLst>
          </p:cNvPr>
          <p:cNvSpPr txBox="1">
            <a:spLocks/>
          </p:cNvSpPr>
          <p:nvPr/>
        </p:nvSpPr>
        <p:spPr>
          <a:xfrm>
            <a:off x="1043487" y="487698"/>
            <a:ext cx="70567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Key actions - what must be done?</a:t>
            </a:r>
            <a:endParaRPr lang="en-GB" b="1">
              <a:latin typeface="Bliss 2 Bold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93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20"/>
              </a:spcBef>
              <a:buNone/>
            </a:pPr>
            <a:r>
              <a:rPr lang="en-GB" b="1">
                <a:latin typeface="Bliss 2 Regular"/>
              </a:rPr>
              <a:t>5)   Further research into universities and courses</a:t>
            </a:r>
            <a:endParaRPr lang="en-US"/>
          </a:p>
          <a:p>
            <a:pPr marL="514350" indent="-514350">
              <a:buFont typeface="+mj-lt"/>
              <a:buAutoNum type="arabicParenR" startAt="3"/>
            </a:pPr>
            <a:endParaRPr lang="en-GB" b="1">
              <a:latin typeface="Bliss 2 Regular" panose="02000506030000020004" pitchFamily="50" charset="0"/>
            </a:endParaRPr>
          </a:p>
          <a:p>
            <a:pPr>
              <a:buFontTx/>
              <a:buChar char="-"/>
            </a:pPr>
            <a:r>
              <a:rPr lang="en-GB">
                <a:latin typeface="Bliss 2 Regular"/>
              </a:rPr>
              <a:t>Visit universities </a:t>
            </a:r>
            <a:endParaRPr lang="en-GB"/>
          </a:p>
          <a:p>
            <a:pPr>
              <a:buFontTx/>
              <a:buChar char="-"/>
            </a:pPr>
            <a:r>
              <a:rPr lang="en-GB">
                <a:latin typeface="Bliss 2 Regular"/>
              </a:rPr>
              <a:t>Attend open days (</a:t>
            </a:r>
            <a:r>
              <a:rPr lang="en-GB">
                <a:latin typeface="Bliss 2 Regular"/>
                <a:hlinkClick r:id="rId3"/>
              </a:rPr>
              <a:t>www.opendays.com</a:t>
            </a:r>
            <a:r>
              <a:rPr lang="en-GB">
                <a:latin typeface="Bliss 2 Regular"/>
              </a:rPr>
              <a:t>)</a:t>
            </a:r>
            <a:endParaRPr lang="en-GB"/>
          </a:p>
          <a:p>
            <a:pPr>
              <a:buFontTx/>
              <a:buChar char="-"/>
            </a:pPr>
            <a:r>
              <a:rPr lang="en-GB">
                <a:latin typeface="Bliss 2 Regular"/>
              </a:rPr>
              <a:t>Course specific requirements </a:t>
            </a:r>
            <a:endParaRPr lang="en-GB"/>
          </a:p>
          <a:p>
            <a:pPr>
              <a:buFontTx/>
              <a:buChar char="-"/>
            </a:pPr>
            <a:r>
              <a:rPr lang="en-GB">
                <a:latin typeface="Bliss 2 Regular"/>
              </a:rPr>
              <a:t>Are they interested in the modules of the course?</a:t>
            </a:r>
            <a:endParaRPr lang="en-GB">
              <a:latin typeface="Bliss 2 Regular" panose="02000506030000020004" pitchFamily="50" charset="0"/>
            </a:endParaRPr>
          </a:p>
          <a:p>
            <a:pPr marL="0" indent="0">
              <a:buNone/>
            </a:pPr>
            <a:endParaRPr lang="en-GB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F55AFF7E-F462-72BD-8921-9DA5DC95F388}"/>
              </a:ext>
            </a:extLst>
          </p:cNvPr>
          <p:cNvSpPr txBox="1">
            <a:spLocks/>
          </p:cNvSpPr>
          <p:nvPr/>
        </p:nvSpPr>
        <p:spPr>
          <a:xfrm>
            <a:off x="971600" y="775245"/>
            <a:ext cx="70567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Key actions - what must be done?</a:t>
            </a:r>
            <a:endParaRPr lang="en-GB" b="1">
              <a:latin typeface="Bliss 2 Bold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738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3B844F18-4A0A-4C02-B6E9-9512678D6C54}"/>
              </a:ext>
            </a:extLst>
          </p:cNvPr>
          <p:cNvSpPr txBox="1">
            <a:spLocks/>
          </p:cNvSpPr>
          <p:nvPr/>
        </p:nvSpPr>
        <p:spPr>
          <a:xfrm>
            <a:off x="924699" y="244664"/>
            <a:ext cx="741793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UCAS Groupings</a:t>
            </a:r>
          </a:p>
        </p:txBody>
      </p:sp>
      <p:sp>
        <p:nvSpPr>
          <p:cNvPr id="8" name="Subtitle 3">
            <a:extLst>
              <a:ext uri="{FF2B5EF4-FFF2-40B4-BE49-F238E27FC236}">
                <a16:creationId xmlns:a16="http://schemas.microsoft.com/office/drawing/2014/main" id="{CBFD3911-8FC7-4F35-9547-9F9C09D329E9}"/>
              </a:ext>
            </a:extLst>
          </p:cNvPr>
          <p:cNvSpPr txBox="1">
            <a:spLocks/>
          </p:cNvSpPr>
          <p:nvPr/>
        </p:nvSpPr>
        <p:spPr>
          <a:xfrm>
            <a:off x="251520" y="1124744"/>
            <a:ext cx="849694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/>
          </a:p>
          <a:p>
            <a:pPr>
              <a:buFont typeface="Arial" pitchFamily="34" charset="0"/>
              <a:buAutoNum type="arabicPeriod"/>
            </a:pPr>
            <a:endParaRPr lang="en-GB"/>
          </a:p>
          <a:p>
            <a:pPr>
              <a:buFont typeface="Arial" pitchFamily="34" charset="0"/>
              <a:buAutoNum type="arabicPeriod"/>
            </a:pP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264" y="1578215"/>
            <a:ext cx="8229600" cy="452596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en-GB" sz="2800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Students </a:t>
            </a:r>
            <a:r>
              <a:rPr lang="en-GB" sz="2800">
                <a:solidFill>
                  <a:srgbClr val="000000"/>
                </a:solidFill>
                <a:latin typeface="Arial"/>
                <a:cs typeface="Arial"/>
              </a:rPr>
              <a:t>will be </a:t>
            </a:r>
            <a:r>
              <a:rPr lang="en-GB" sz="2800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grouped to allow efficient management of the process and support for all students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800" b="1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Group </a:t>
            </a:r>
            <a:r>
              <a:rPr lang="en-GB" sz="2800" b="1">
                <a:solidFill>
                  <a:srgbClr val="000000"/>
                </a:solidFill>
                <a:latin typeface="Arial"/>
                <a:cs typeface="Arial"/>
              </a:rPr>
              <a:t>1:</a:t>
            </a:r>
            <a:r>
              <a:rPr lang="en-GB" sz="2800">
                <a:solidFill>
                  <a:srgbClr val="000000"/>
                </a:solidFill>
                <a:latin typeface="Arial"/>
                <a:ea typeface="Calibri"/>
                <a:cs typeface="Arial"/>
              </a:rPr>
              <a:t> Early applicants - Medicine, Dentistry, Veterinary, Oxford and Cambridge</a:t>
            </a:r>
            <a:endParaRPr lang="en-US" sz="2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GB" sz="2800" b="1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Group 2</a:t>
            </a:r>
            <a:r>
              <a:rPr lang="en-GB" sz="2800" b="1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sz="28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GB" sz="2800">
                <a:solidFill>
                  <a:srgbClr val="000000"/>
                </a:solidFill>
                <a:latin typeface="Arial"/>
                <a:ea typeface="Calibri"/>
                <a:cs typeface="Arial"/>
              </a:rPr>
              <a:t>Very well progressed with their planning - will be ready to apply early in the window</a:t>
            </a:r>
            <a:endParaRPr lang="en-GB" sz="2800" b="0" i="0">
              <a:solidFill>
                <a:srgbClr val="000000"/>
              </a:solidFill>
              <a:effectLst/>
              <a:latin typeface="Arial"/>
              <a:ea typeface="Calibri"/>
              <a:cs typeface="Arial"/>
            </a:endParaRPr>
          </a:p>
          <a:p>
            <a:pPr fontAlgn="base"/>
            <a:r>
              <a:rPr lang="en-GB" sz="2800" b="1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Group 3</a:t>
            </a:r>
            <a:r>
              <a:rPr lang="en-GB" sz="2800" b="1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sz="28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GB" sz="2800">
                <a:solidFill>
                  <a:srgbClr val="000000"/>
                </a:solidFill>
                <a:latin typeface="Arial"/>
                <a:ea typeface="Calibri"/>
                <a:cs typeface="Arial"/>
              </a:rPr>
              <a:t>Making good progress with planning - largely clear about choices and well organised</a:t>
            </a:r>
            <a:endParaRPr lang="en-GB" sz="2800" b="0" i="0">
              <a:solidFill>
                <a:srgbClr val="000000"/>
              </a:solidFill>
              <a:effectLst/>
              <a:latin typeface="Arial"/>
              <a:ea typeface="Calibri"/>
              <a:cs typeface="Arial"/>
            </a:endParaRPr>
          </a:p>
          <a:p>
            <a:pPr fontAlgn="base"/>
            <a:r>
              <a:rPr lang="en-GB" sz="2800" b="1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Group 4</a:t>
            </a:r>
            <a:r>
              <a:rPr lang="en-GB" sz="2800" b="1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sz="280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2800">
                <a:solidFill>
                  <a:srgbClr val="000000"/>
                </a:solidFill>
                <a:latin typeface="Arial"/>
                <a:ea typeface="Calibri"/>
                <a:cs typeface="Arial"/>
              </a:rPr>
              <a:t>Progressing with tasks but will require extra time and support</a:t>
            </a:r>
            <a:endParaRPr lang="en-GB" sz="2800" b="0" i="0">
              <a:solidFill>
                <a:srgbClr val="000000"/>
              </a:solidFill>
              <a:effectLst/>
              <a:latin typeface="Arial"/>
              <a:ea typeface="Calibri"/>
              <a:cs typeface="Arial"/>
            </a:endParaRPr>
          </a:p>
          <a:p>
            <a:pPr fontAlgn="base"/>
            <a:r>
              <a:rPr lang="en-GB" sz="2800" b="1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Group 5</a:t>
            </a:r>
            <a:r>
              <a:rPr lang="en-GB" sz="2800" b="1">
                <a:solidFill>
                  <a:srgbClr val="000000"/>
                </a:solidFill>
                <a:latin typeface="Arial"/>
                <a:cs typeface="Arial"/>
              </a:rPr>
              <a:t>: </a:t>
            </a:r>
            <a:r>
              <a:rPr lang="en-GB" sz="2800">
                <a:solidFill>
                  <a:srgbClr val="000000"/>
                </a:solidFill>
                <a:latin typeface="Arial"/>
                <a:ea typeface="Calibri"/>
                <a:cs typeface="Arial"/>
              </a:rPr>
              <a:t>Not engaging / progress unsatisfactory</a:t>
            </a:r>
            <a:endParaRPr lang="en-GB" sz="2800" b="0" i="0">
              <a:solidFill>
                <a:srgbClr val="000000"/>
              </a:solidFill>
              <a:effectLst/>
              <a:latin typeface="Arial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843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85070-3407-B99B-8FA0-761617C0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Bliss 2 Bold"/>
                <a:cs typeface="Calibri"/>
              </a:rPr>
              <a:t>Support in School</a:t>
            </a:r>
            <a:endParaRPr lang="en-US" b="1">
              <a:latin typeface="Bliss 2 Bol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4E9D4-85EF-8B19-DF86-DA497B3A7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Bliss 2 Regular"/>
                <a:cs typeface="Calibri"/>
              </a:rPr>
              <a:t>Form Tutors, Head of Year, and Head of Sixth Form</a:t>
            </a:r>
          </a:p>
          <a:p>
            <a:r>
              <a:rPr lang="en-US">
                <a:latin typeface="Bliss 2 Regular"/>
                <a:cs typeface="Calibri"/>
              </a:rPr>
              <a:t>Careers Coordinator: UCAS and careers</a:t>
            </a:r>
          </a:p>
          <a:p>
            <a:r>
              <a:rPr lang="en-US">
                <a:latin typeface="Bliss 2 Regular"/>
                <a:cs typeface="Calibri"/>
              </a:rPr>
              <a:t>Mental health support – two dedicated school counsellors </a:t>
            </a:r>
          </a:p>
          <a:p>
            <a:r>
              <a:rPr lang="en-US">
                <a:latin typeface="Bliss 2 Regular"/>
                <a:cs typeface="Calibri"/>
              </a:rPr>
              <a:t>Pastoral Development </a:t>
            </a:r>
            <a:r>
              <a:rPr lang="en-US" err="1">
                <a:latin typeface="Bliss 2 Regular"/>
                <a:cs typeface="Calibri"/>
              </a:rPr>
              <a:t>Programme</a:t>
            </a:r>
          </a:p>
        </p:txBody>
      </p:sp>
    </p:spTree>
    <p:extLst>
      <p:ext uri="{BB962C8B-B14F-4D97-AF65-F5344CB8AC3E}">
        <p14:creationId xmlns:p14="http://schemas.microsoft.com/office/powerpoint/2010/main" val="81678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3B844F18-4A0A-4C02-B6E9-9512678D6C54}"/>
              </a:ext>
            </a:extLst>
          </p:cNvPr>
          <p:cNvSpPr txBox="1">
            <a:spLocks/>
          </p:cNvSpPr>
          <p:nvPr/>
        </p:nvSpPr>
        <p:spPr>
          <a:xfrm>
            <a:off x="971600" y="764704"/>
            <a:ext cx="70567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Agenda</a:t>
            </a:r>
            <a:endParaRPr lang="en-US"/>
          </a:p>
        </p:txBody>
      </p:sp>
      <p:sp>
        <p:nvSpPr>
          <p:cNvPr id="8" name="Subtitle 3">
            <a:extLst>
              <a:ext uri="{FF2B5EF4-FFF2-40B4-BE49-F238E27FC236}">
                <a16:creationId xmlns:a16="http://schemas.microsoft.com/office/drawing/2014/main" id="{CBFD3911-8FC7-4F35-9547-9F9C09D329E9}"/>
              </a:ext>
            </a:extLst>
          </p:cNvPr>
          <p:cNvSpPr txBox="1">
            <a:spLocks/>
          </p:cNvSpPr>
          <p:nvPr/>
        </p:nvSpPr>
        <p:spPr>
          <a:xfrm>
            <a:off x="251520" y="1124744"/>
            <a:ext cx="849694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/>
          </a:p>
          <a:p>
            <a:pPr>
              <a:buFont typeface="Arial" pitchFamily="34" charset="0"/>
              <a:buAutoNum type="arabicPeriod"/>
            </a:pPr>
            <a:endParaRPr lang="en-GB"/>
          </a:p>
          <a:p>
            <a:pPr>
              <a:buFont typeface="Arial" pitchFamily="34" charset="0"/>
              <a:buAutoNum type="arabicPeriod"/>
            </a:pP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latin typeface="Bliss 2 Regular"/>
              </a:rPr>
              <a:t>Important information related to UCAS</a:t>
            </a:r>
            <a:endParaRPr lang="en-US">
              <a:latin typeface="Bliss 2 Regular"/>
            </a:endParaRPr>
          </a:p>
          <a:p>
            <a:r>
              <a:rPr lang="en-GB">
                <a:latin typeface="Bliss 2 Regular"/>
              </a:rPr>
              <a:t>Supporting your child academically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46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1DBC0-79D3-1433-E4BB-99924DD1E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2532"/>
          </a:xfrm>
        </p:spPr>
        <p:txBody>
          <a:bodyPr>
            <a:noAutofit/>
          </a:bodyPr>
          <a:lstStyle/>
          <a:p>
            <a:r>
              <a:rPr lang="en-US" sz="3600" b="1">
                <a:latin typeface="Bliss 2 Bold"/>
              </a:rPr>
              <a:t>Outcomes: Our students are successful</a:t>
            </a:r>
            <a:endParaRPr lang="en-US" sz="3600" b="1"/>
          </a:p>
        </p:txBody>
      </p:sp>
      <p:pic>
        <p:nvPicPr>
          <p:cNvPr id="4" name="Picture 3" descr="A map of england with many points&#10;&#10;Description automatically generated">
            <a:extLst>
              <a:ext uri="{FF2B5EF4-FFF2-40B4-BE49-F238E27FC236}">
                <a16:creationId xmlns:a16="http://schemas.microsoft.com/office/drawing/2014/main" id="{1A3742B9-9BEE-C08E-DC2F-C995D2789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009" y="1295457"/>
            <a:ext cx="3756102" cy="530786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FF1AD46-3E5E-6979-778A-B8132DFC99DE}"/>
              </a:ext>
            </a:extLst>
          </p:cNvPr>
          <p:cNvSpPr/>
          <p:nvPr/>
        </p:nvSpPr>
        <p:spPr>
          <a:xfrm>
            <a:off x="486889" y="1295457"/>
            <a:ext cx="4104456" cy="2413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>
                <a:latin typeface="Bliss 2 Regular"/>
              </a:rPr>
              <a:t>Results 2023</a:t>
            </a:r>
          </a:p>
          <a:p>
            <a:r>
              <a:rPr lang="en-US">
                <a:latin typeface="Bliss 2 Regular"/>
              </a:rPr>
              <a:t>Average grade B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29% A*-A </a:t>
            </a:r>
            <a:endParaRPr lang="en-US"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53% A*-B</a:t>
            </a:r>
          </a:p>
          <a:p>
            <a:r>
              <a:rPr lang="en-US">
                <a:latin typeface="Arial"/>
                <a:cs typeface="Arial"/>
              </a:rPr>
              <a:t>3 Oxbridge </a:t>
            </a:r>
          </a:p>
          <a:p>
            <a:r>
              <a:rPr lang="en-US">
                <a:latin typeface="Arial"/>
                <a:cs typeface="Arial"/>
              </a:rPr>
              <a:t>34% Russell Group</a:t>
            </a:r>
          </a:p>
          <a:p>
            <a:r>
              <a:rPr lang="en-US">
                <a:latin typeface="Arial"/>
                <a:cs typeface="Arial"/>
              </a:rPr>
              <a:t>Degree Apprenticeships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E7FEF9-C405-06E0-F862-1BA17DF29355}"/>
              </a:ext>
            </a:extLst>
          </p:cNvPr>
          <p:cNvSpPr/>
          <p:nvPr/>
        </p:nvSpPr>
        <p:spPr>
          <a:xfrm>
            <a:off x="486889" y="4077072"/>
            <a:ext cx="4104456" cy="2413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>
                <a:latin typeface="Bliss 2 Regular"/>
              </a:rPr>
              <a:t>Offers 2024</a:t>
            </a:r>
          </a:p>
          <a:p>
            <a:r>
              <a:rPr lang="en-US">
                <a:latin typeface="Bliss 2 Regular"/>
              </a:rPr>
              <a:t>4 Medicine</a:t>
            </a:r>
            <a:endParaRPr lang="en-US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52% Russell Group</a:t>
            </a:r>
          </a:p>
          <a:p>
            <a:r>
              <a:rPr lang="en-US">
                <a:latin typeface="Arial"/>
                <a:cs typeface="Arial"/>
              </a:rPr>
              <a:t>32% World Top 100</a:t>
            </a:r>
          </a:p>
          <a:p>
            <a:r>
              <a:rPr lang="en-US">
                <a:latin typeface="Arial"/>
                <a:cs typeface="Arial"/>
              </a:rPr>
              <a:t>61% UK Top 25</a:t>
            </a:r>
          </a:p>
          <a:p>
            <a:r>
              <a:rPr lang="en-US">
                <a:latin typeface="Arial"/>
                <a:cs typeface="Arial"/>
              </a:rPr>
              <a:t>Degree Apprenticeships</a:t>
            </a:r>
          </a:p>
          <a:p>
            <a:r>
              <a:rPr lang="en-US">
                <a:latin typeface="Arial"/>
                <a:cs typeface="Arial"/>
              </a:rPr>
              <a:t>Armed Forces Officer Training</a:t>
            </a:r>
          </a:p>
        </p:txBody>
      </p:sp>
    </p:spTree>
    <p:extLst>
      <p:ext uri="{BB962C8B-B14F-4D97-AF65-F5344CB8AC3E}">
        <p14:creationId xmlns:p14="http://schemas.microsoft.com/office/powerpoint/2010/main" val="102407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96B6E-B23C-4E98-A9A1-9773F7A715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18104" y="247327"/>
            <a:ext cx="4306869" cy="987423"/>
          </a:xfrm>
        </p:spPr>
        <p:txBody>
          <a:bodyPr>
            <a:normAutofit/>
          </a:bodyPr>
          <a:lstStyle/>
          <a:p>
            <a:pPr lvl="0" algn="ctr"/>
            <a:r>
              <a:rPr lang="en-GB" sz="3600">
                <a:latin typeface="Bliss 2 Bold"/>
              </a:rPr>
              <a:t>What is UCAS?</a:t>
            </a:r>
            <a:endParaRPr lang="en-US" sz="3600">
              <a:latin typeface="Bliss 2 Bol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B167E-A7B7-407C-8C09-99AD96B21F8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52217" y="1985019"/>
            <a:ext cx="4306869" cy="3716147"/>
          </a:xfrm>
        </p:spPr>
        <p:txBody>
          <a:bodyPr>
            <a:no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/>
              <a:t>Central hub for managing university applications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/>
              <a:t>If you want to go to university in the UK, you apply through UCAS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/>
              <a:t>You send </a:t>
            </a:r>
            <a:r>
              <a:rPr lang="en-GB" sz="2000" b="1" u="sng"/>
              <a:t>one</a:t>
            </a:r>
            <a:r>
              <a:rPr lang="en-GB" sz="2000"/>
              <a:t> application to UCAS which gets sent to various universities around the country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9C38A-3459-493B-B056-62E9A07BCAE0}"/>
              </a:ext>
            </a:extLst>
          </p:cNvPr>
          <p:cNvSpPr txBox="1"/>
          <p:nvPr/>
        </p:nvSpPr>
        <p:spPr>
          <a:xfrm>
            <a:off x="5963845" y="5661022"/>
            <a:ext cx="2342601" cy="2359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0" bIns="45720" anchor="ctr" anchorCtr="0" compatLnSpc="1">
            <a:noAutofit/>
          </a:bodyPr>
          <a:lstStyle/>
          <a:p>
            <a:pPr algn="r"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84217B-B9B8-4214-B2F2-F10261E250AA}" type="datetime4">
              <a:rPr lang="en-GB" sz="900">
                <a:solidFill>
                  <a:srgbClr val="1F2834"/>
                </a:solidFill>
                <a:latin typeface="Calibri"/>
              </a:rPr>
              <a:pPr algn="r" defTabSz="45720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03 July 2024</a:t>
            </a:fld>
            <a:endParaRPr lang="en-US" sz="900">
              <a:solidFill>
                <a:srgbClr val="1F2834"/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D66E0-6B0D-450E-A039-FEFB70FD2298}"/>
              </a:ext>
            </a:extLst>
          </p:cNvPr>
          <p:cNvSpPr txBox="1"/>
          <p:nvPr/>
        </p:nvSpPr>
        <p:spPr>
          <a:xfrm>
            <a:off x="287341" y="5661023"/>
            <a:ext cx="4482626" cy="2263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>
                <a:solidFill>
                  <a:srgbClr val="1F2834"/>
                </a:solidFill>
                <a:latin typeface="Calibri"/>
              </a:rPr>
              <a:t>Security marking: </a:t>
            </a:r>
            <a:r>
              <a:rPr lang="en-US" sz="900" b="1">
                <a:solidFill>
                  <a:srgbClr val="1F2834"/>
                </a:solidFill>
                <a:latin typeface="Calibri"/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7ABFB-D7CB-4780-899E-38F1CF99E94F}"/>
              </a:ext>
            </a:extLst>
          </p:cNvPr>
          <p:cNvSpPr txBox="1"/>
          <p:nvPr/>
        </p:nvSpPr>
        <p:spPr>
          <a:xfrm>
            <a:off x="8306438" y="5661023"/>
            <a:ext cx="550221" cy="2263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>
                <a:solidFill>
                  <a:srgbClr val="1F2834"/>
                </a:solidFill>
                <a:latin typeface="Calibri"/>
              </a:rPr>
              <a:t>|   </a:t>
            </a:r>
            <a:fld id="{7BAABDD8-FF6B-4F18-BB86-226492653E5F}" type="slidenum">
              <a:rPr sz="900">
                <a:solidFill>
                  <a:srgbClr val="1F2834"/>
                </a:solidFill>
                <a:latin typeface="Calibri"/>
              </a:rPr>
              <a:pPr defTabSz="45720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US" sz="900">
              <a:solidFill>
                <a:srgbClr val="1F2834"/>
              </a:solidFill>
              <a:latin typeface="Calibri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EEFD77C-6A33-4D5D-B678-B33D3A859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9719" y="1745329"/>
            <a:ext cx="2850221" cy="2979773"/>
          </a:xfrm>
          <a:prstGeom prst="rect">
            <a:avLst/>
          </a:prstGeom>
          <a:solidFill>
            <a:srgbClr val="EDEDED"/>
          </a:solidFill>
          <a:ln cap="flat">
            <a:noFill/>
          </a:ln>
          <a:effectLst>
            <a:outerShdw dist="38096" dir="2700000" algn="tl">
              <a:srgbClr val="7F7F7F">
                <a:alpha val="40000"/>
              </a:srgbClr>
            </a:outerShdw>
          </a:effec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118C0F4-BE6E-E486-FC5D-DFA43F7252D5}"/>
              </a:ext>
            </a:extLst>
          </p:cNvPr>
          <p:cNvSpPr/>
          <p:nvPr/>
        </p:nvSpPr>
        <p:spPr>
          <a:xfrm>
            <a:off x="629536" y="2944169"/>
            <a:ext cx="3312368" cy="8838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/>
              <a:t>29th January 2025 - 18:00:</a:t>
            </a:r>
          </a:p>
          <a:p>
            <a:pPr algn="ctr"/>
            <a:r>
              <a:rPr lang="en-GB" sz="1600"/>
              <a:t>Equal consideration application deadline</a:t>
            </a:r>
            <a:endParaRPr lang="en-GB" sz="1600">
              <a:ea typeface="Calibri"/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94DE756-DE77-BDBE-10FF-C6EDD433D0BB}"/>
              </a:ext>
            </a:extLst>
          </p:cNvPr>
          <p:cNvSpPr/>
          <p:nvPr/>
        </p:nvSpPr>
        <p:spPr>
          <a:xfrm>
            <a:off x="592863" y="4246719"/>
            <a:ext cx="3287919" cy="10427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/>
              <a:t>15th October - 18:00:</a:t>
            </a:r>
          </a:p>
          <a:p>
            <a:pPr algn="ctr"/>
            <a:r>
              <a:rPr lang="en-US" sz="1600">
                <a:solidFill>
                  <a:schemeClr val="tx1"/>
                </a:solidFill>
              </a:rPr>
              <a:t>Deadline for Oxford, Cambridge, Medicine, Dentistry and Veterinary Science / Medicine</a:t>
            </a:r>
            <a:endParaRPr lang="en-GB" sz="16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1B2A827-7380-15DB-4150-993580BD0011}"/>
              </a:ext>
            </a:extLst>
          </p:cNvPr>
          <p:cNvSpPr/>
          <p:nvPr/>
        </p:nvSpPr>
        <p:spPr>
          <a:xfrm>
            <a:off x="4943754" y="4222270"/>
            <a:ext cx="3312368" cy="883871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July Y12:</a:t>
            </a:r>
          </a:p>
          <a:p>
            <a:pPr algn="ctr"/>
            <a:r>
              <a:rPr lang="en-GB" sz="1600"/>
              <a:t>Student UCAS Day</a:t>
            </a:r>
          </a:p>
          <a:p>
            <a:pPr algn="ctr"/>
            <a:r>
              <a:rPr lang="en-GB" sz="1600"/>
              <a:t>Parent UCAS Evening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BA8A39-F3C0-7589-6262-00092FC3EBFA}"/>
              </a:ext>
            </a:extLst>
          </p:cNvPr>
          <p:cNvSpPr/>
          <p:nvPr/>
        </p:nvSpPr>
        <p:spPr>
          <a:xfrm>
            <a:off x="4943754" y="5482473"/>
            <a:ext cx="3312368" cy="8838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January Year 12:</a:t>
            </a:r>
          </a:p>
          <a:p>
            <a:pPr algn="ctr"/>
            <a:r>
              <a:rPr lang="en-GB" sz="1600"/>
              <a:t>Internal preparation; application process starts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D514D0F-5262-A9A6-1555-C2616E675A83}"/>
              </a:ext>
            </a:extLst>
          </p:cNvPr>
          <p:cNvSpPr/>
          <p:nvPr/>
        </p:nvSpPr>
        <p:spPr>
          <a:xfrm>
            <a:off x="629536" y="5482473"/>
            <a:ext cx="3312368" cy="8838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September Year 12:</a:t>
            </a:r>
          </a:p>
          <a:p>
            <a:pPr algn="ctr"/>
            <a:r>
              <a:rPr lang="en-GB" sz="1600"/>
              <a:t>Careers and university information</a:t>
            </a:r>
          </a:p>
          <a:p>
            <a:pPr algn="ctr"/>
            <a:r>
              <a:rPr lang="en-GB" sz="1600"/>
              <a:t>Opportunities to gain experience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AC05609-B6BF-8D2C-095A-3749CE176F71}"/>
              </a:ext>
            </a:extLst>
          </p:cNvPr>
          <p:cNvSpPr/>
          <p:nvPr/>
        </p:nvSpPr>
        <p:spPr>
          <a:xfrm>
            <a:off x="601893" y="1700904"/>
            <a:ext cx="3252753" cy="864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August Year 13:</a:t>
            </a:r>
          </a:p>
          <a:p>
            <a:pPr algn="ctr">
              <a:lnSpc>
                <a:spcPct val="150000"/>
              </a:lnSpc>
            </a:pPr>
            <a:r>
              <a:rPr lang="en-GB" sz="1600"/>
              <a:t>RESULTS DAY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C44FA71-86E6-5C72-D506-0B6EC0828DBC}"/>
              </a:ext>
            </a:extLst>
          </p:cNvPr>
          <p:cNvSpPr/>
          <p:nvPr/>
        </p:nvSpPr>
        <p:spPr>
          <a:xfrm>
            <a:off x="4943754" y="2963944"/>
            <a:ext cx="3312369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/>
              <a:t> 26th February 2025:</a:t>
            </a:r>
          </a:p>
          <a:p>
            <a:pPr algn="ctr"/>
            <a:r>
              <a:rPr lang="en-GB" sz="1600">
                <a:solidFill>
                  <a:schemeClr val="tx1"/>
                </a:solidFill>
              </a:rPr>
              <a:t>UCAS Extra opens </a:t>
            </a:r>
          </a:p>
          <a:p>
            <a:pPr algn="ctr"/>
            <a:r>
              <a:rPr lang="en-GB" sz="1600">
                <a:solidFill>
                  <a:schemeClr val="tx1"/>
                </a:solidFill>
              </a:rPr>
              <a:t>(5 choices made but no offers)</a:t>
            </a:r>
            <a:endParaRPr lang="en-GB" sz="16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4AF85A1-80AE-B834-277F-1BA4A3B2A8F9}"/>
              </a:ext>
            </a:extLst>
          </p:cNvPr>
          <p:cNvSpPr/>
          <p:nvPr/>
        </p:nvSpPr>
        <p:spPr>
          <a:xfrm>
            <a:off x="3843700" y="5744388"/>
            <a:ext cx="126599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23A4893-8836-3EE2-29C8-E52CA83E40D0}"/>
              </a:ext>
            </a:extLst>
          </p:cNvPr>
          <p:cNvSpPr/>
          <p:nvPr/>
        </p:nvSpPr>
        <p:spPr>
          <a:xfrm flipH="1">
            <a:off x="3809830" y="4516707"/>
            <a:ext cx="126599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4A7AA96-7867-19D7-2B7F-094CE43E9F0D}"/>
              </a:ext>
            </a:extLst>
          </p:cNvPr>
          <p:cNvSpPr/>
          <p:nvPr/>
        </p:nvSpPr>
        <p:spPr>
          <a:xfrm>
            <a:off x="3843700" y="3248390"/>
            <a:ext cx="126599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D0A5732-C441-3BB5-93C8-6552926F587A}"/>
              </a:ext>
            </a:extLst>
          </p:cNvPr>
          <p:cNvSpPr/>
          <p:nvPr/>
        </p:nvSpPr>
        <p:spPr>
          <a:xfrm rot="16200000">
            <a:off x="6361789" y="4951148"/>
            <a:ext cx="476297" cy="7443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C217E3A-152B-AC7A-8F1B-4AAC11884166}"/>
              </a:ext>
            </a:extLst>
          </p:cNvPr>
          <p:cNvSpPr/>
          <p:nvPr/>
        </p:nvSpPr>
        <p:spPr>
          <a:xfrm rot="16200000">
            <a:off x="2047571" y="3661920"/>
            <a:ext cx="476297" cy="7443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37933D1-EA56-0CD6-F8DB-53DDAE76B043}"/>
              </a:ext>
            </a:extLst>
          </p:cNvPr>
          <p:cNvSpPr/>
          <p:nvPr/>
        </p:nvSpPr>
        <p:spPr>
          <a:xfrm rot="16200000">
            <a:off x="6361788" y="2430869"/>
            <a:ext cx="476297" cy="7443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D6412D-852C-BD44-DF2F-33EB54FA9CCA}"/>
              </a:ext>
            </a:extLst>
          </p:cNvPr>
          <p:cNvSpPr txBox="1"/>
          <p:nvPr/>
        </p:nvSpPr>
        <p:spPr>
          <a:xfrm>
            <a:off x="587743" y="964255"/>
            <a:ext cx="726197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b="1">
                <a:latin typeface="Bliss 2 Bold"/>
              </a:rPr>
              <a:t>Important Dates / Timeline</a:t>
            </a:r>
          </a:p>
        </p:txBody>
      </p:sp>
      <p:pic>
        <p:nvPicPr>
          <p:cNvPr id="2" name="Picture 1" descr="File:UCAS logo.svg - Wikipedia">
            <a:extLst>
              <a:ext uri="{FF2B5EF4-FFF2-40B4-BE49-F238E27FC236}">
                <a16:creationId xmlns:a16="http://schemas.microsoft.com/office/drawing/2014/main" id="{0B85D516-BF9B-BB5D-B71F-62858BBC5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465" y="260593"/>
            <a:ext cx="1904172" cy="688679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77EDE80-0243-E68A-0A9C-3CC8CE831C45}"/>
              </a:ext>
            </a:extLst>
          </p:cNvPr>
          <p:cNvSpPr/>
          <p:nvPr/>
        </p:nvSpPr>
        <p:spPr>
          <a:xfrm>
            <a:off x="4949459" y="1698291"/>
            <a:ext cx="3312369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October to May Year 13:</a:t>
            </a:r>
          </a:p>
          <a:p>
            <a:pPr algn="ctr"/>
            <a:r>
              <a:rPr lang="en-GB" sz="1600"/>
              <a:t>Responses received from universities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255AAB1E-7788-58C3-B496-6B663DF36EA6}"/>
              </a:ext>
            </a:extLst>
          </p:cNvPr>
          <p:cNvSpPr/>
          <p:nvPr/>
        </p:nvSpPr>
        <p:spPr>
          <a:xfrm flipH="1">
            <a:off x="3803310" y="1955246"/>
            <a:ext cx="126599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275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940250" y="2795492"/>
            <a:ext cx="7623788" cy="3232161"/>
            <a:chOff x="323528" y="1844824"/>
            <a:chExt cx="8681140" cy="3720505"/>
          </a:xfrm>
        </p:grpSpPr>
        <p:grpSp>
          <p:nvGrpSpPr>
            <p:cNvPr id="17" name="Group 16"/>
            <p:cNvGrpSpPr/>
            <p:nvPr/>
          </p:nvGrpSpPr>
          <p:grpSpPr>
            <a:xfrm>
              <a:off x="2987824" y="1844824"/>
              <a:ext cx="2880320" cy="3720505"/>
              <a:chOff x="2987824" y="1844824"/>
              <a:chExt cx="2880320" cy="3720505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987824" y="1844824"/>
                <a:ext cx="2880320" cy="677108"/>
              </a:xfrm>
              <a:prstGeom prst="rect">
                <a:avLst/>
              </a:prstGeom>
              <a:noFill/>
              <a:ln w="12700">
                <a:solidFill>
                  <a:srgbClr val="6E187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50">
                    <a:solidFill>
                      <a:srgbClr val="6E1873"/>
                    </a:solidFill>
                    <a:latin typeface="Bliss 2 Regular" pitchFamily="50" charset="0"/>
                  </a:rPr>
                  <a:t>Six student sections completed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987824" y="5219908"/>
                <a:ext cx="2880320" cy="345421"/>
              </a:xfrm>
              <a:prstGeom prst="rect">
                <a:avLst/>
              </a:prstGeom>
              <a:noFill/>
              <a:ln w="12700">
                <a:solidFill>
                  <a:srgbClr val="6E187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50">
                    <a:solidFill>
                      <a:srgbClr val="6E1873"/>
                    </a:solidFill>
                    <a:latin typeface="Bliss 2 Regular" pitchFamily="50" charset="0"/>
                  </a:rPr>
                  <a:t>Application sent to UCAS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987824" y="4211796"/>
                <a:ext cx="2880320" cy="345421"/>
              </a:xfrm>
              <a:prstGeom prst="rect">
                <a:avLst/>
              </a:prstGeom>
              <a:noFill/>
              <a:ln w="12700">
                <a:solidFill>
                  <a:srgbClr val="6E187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50">
                    <a:solidFill>
                      <a:srgbClr val="6E1873"/>
                    </a:solidFill>
                    <a:latin typeface="Bliss 2 Regular" pitchFamily="50" charset="0"/>
                  </a:rPr>
                  <a:t>Sixth form team checks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987824" y="3140968"/>
                <a:ext cx="2880320" cy="400109"/>
              </a:xfrm>
              <a:prstGeom prst="rect">
                <a:avLst/>
              </a:prstGeom>
              <a:noFill/>
              <a:ln w="12700">
                <a:solidFill>
                  <a:srgbClr val="6E187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50">
                    <a:solidFill>
                      <a:srgbClr val="6E1873"/>
                    </a:solidFill>
                    <a:latin typeface="Bliss 2 Regular" pitchFamily="50" charset="0"/>
                  </a:rPr>
                  <a:t>Tutor checks</a:t>
                </a:r>
              </a:p>
            </p:txBody>
          </p:sp>
          <p:sp>
            <p:nvSpPr>
              <p:cNvPr id="26" name="Down Arrow 25"/>
              <p:cNvSpPr/>
              <p:nvPr/>
            </p:nvSpPr>
            <p:spPr>
              <a:xfrm>
                <a:off x="4211960" y="2564904"/>
                <a:ext cx="504056" cy="504056"/>
              </a:xfrm>
              <a:prstGeom prst="downArrow">
                <a:avLst/>
              </a:prstGeom>
              <a:solidFill>
                <a:srgbClr val="6E187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7" name="Down Arrow 26"/>
              <p:cNvSpPr/>
              <p:nvPr/>
            </p:nvSpPr>
            <p:spPr>
              <a:xfrm>
                <a:off x="4211960" y="3645024"/>
                <a:ext cx="504056" cy="504056"/>
              </a:xfrm>
              <a:prstGeom prst="downArrow">
                <a:avLst/>
              </a:prstGeom>
              <a:solidFill>
                <a:srgbClr val="6E187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8" name="Down Arrow 27"/>
              <p:cNvSpPr/>
              <p:nvPr/>
            </p:nvSpPr>
            <p:spPr>
              <a:xfrm>
                <a:off x="4211960" y="4653136"/>
                <a:ext cx="504056" cy="504056"/>
              </a:xfrm>
              <a:prstGeom prst="downArrow">
                <a:avLst/>
              </a:prstGeom>
              <a:solidFill>
                <a:srgbClr val="6E187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</p:grpSp>
        <p:sp>
          <p:nvSpPr>
            <p:cNvPr id="18" name="U-Turn Arrow 17"/>
            <p:cNvSpPr/>
            <p:nvPr/>
          </p:nvSpPr>
          <p:spPr>
            <a:xfrm rot="16200000">
              <a:off x="1743362" y="2328555"/>
              <a:ext cx="1440162" cy="760730"/>
            </a:xfrm>
            <a:prstGeom prst="uturnArrow">
              <a:avLst/>
            </a:prstGeom>
            <a:solidFill>
              <a:srgbClr val="6E18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3528" y="2132856"/>
              <a:ext cx="1656184" cy="1062835"/>
            </a:xfrm>
            <a:prstGeom prst="rect">
              <a:avLst/>
            </a:prstGeom>
            <a:noFill/>
            <a:ln w="12700">
              <a:solidFill>
                <a:srgbClr val="6E187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50">
                  <a:solidFill>
                    <a:srgbClr val="6E1873"/>
                  </a:solidFill>
                  <a:latin typeface="Bliss 2 Regular" pitchFamily="50" charset="0"/>
                </a:rPr>
                <a:t>Application returned to student for correction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12160" y="2172640"/>
              <a:ext cx="2992508" cy="584559"/>
            </a:xfrm>
            <a:prstGeom prst="rect">
              <a:avLst/>
            </a:prstGeom>
            <a:ln/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350">
                  <a:solidFill>
                    <a:schemeClr val="tx1"/>
                  </a:solidFill>
                  <a:latin typeface="Bliss 2 Regular"/>
                </a:rPr>
                <a:t>UCAS fee paid £28.50 (once)</a:t>
              </a:r>
            </a:p>
            <a:p>
              <a:pPr algn="ctr"/>
              <a:r>
                <a:rPr lang="en-GB" sz="1350">
                  <a:solidFill>
                    <a:schemeClr val="tx1"/>
                  </a:solidFill>
                  <a:latin typeface="Bliss 2 Regular"/>
                </a:rPr>
                <a:t>*FSM fee waiver</a:t>
              </a:r>
              <a:endParaRPr lang="en-GB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839" y="1586694"/>
            <a:ext cx="876322" cy="9174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16EB27-5F3A-6760-5034-5E7FDD59FC2B}"/>
              </a:ext>
            </a:extLst>
          </p:cNvPr>
          <p:cNvSpPr txBox="1">
            <a:spLocks/>
          </p:cNvSpPr>
          <p:nvPr/>
        </p:nvSpPr>
        <p:spPr>
          <a:xfrm>
            <a:off x="457200" y="3806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liss 2 Bold" panose="02000506030000020004" pitchFamily="50" charset="0"/>
                <a:ea typeface="+mj-ea"/>
                <a:cs typeface="+mj-cs"/>
              </a:defRPr>
            </a:lvl1pPr>
          </a:lstStyle>
          <a:p>
            <a:r>
              <a:rPr lang="en-US" b="1">
                <a:latin typeface="Bliss 2 Bold"/>
              </a:rPr>
              <a:t>The Application 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A0B13-C0C6-1ED3-A003-B9BC2128A0D8}"/>
              </a:ext>
            </a:extLst>
          </p:cNvPr>
          <p:cNvSpPr txBox="1"/>
          <p:nvPr/>
        </p:nvSpPr>
        <p:spPr>
          <a:xfrm>
            <a:off x="5953943" y="4662958"/>
            <a:ext cx="2615800" cy="1754326"/>
          </a:xfrm>
          <a:prstGeom prst="rect">
            <a:avLst/>
          </a:prstGeom>
          <a:ln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>
                <a:solidFill>
                  <a:schemeClr val="tx1"/>
                </a:solidFill>
                <a:latin typeface="Bliss 2 Regular"/>
              </a:rPr>
              <a:t>*UCAS will be waiving the undergraduate application fee</a:t>
            </a:r>
            <a:endParaRPr lang="en-US">
              <a:solidFill>
                <a:schemeClr val="tx1"/>
              </a:solidFill>
            </a:endParaRPr>
          </a:p>
          <a:p>
            <a:r>
              <a:rPr lang="en-GB" sz="1350">
                <a:solidFill>
                  <a:schemeClr val="tx1"/>
                </a:solidFill>
                <a:latin typeface="Bliss 2 Regular"/>
              </a:rPr>
              <a:t>for any student who is/or has been in receipt of free school meals (FSM) at some point during the last six years, up until end of their final year at school.</a:t>
            </a:r>
            <a:endParaRPr lang="en-GB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4060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3B844F18-4A0A-4C02-B6E9-9512678D6C54}"/>
              </a:ext>
            </a:extLst>
          </p:cNvPr>
          <p:cNvSpPr txBox="1">
            <a:spLocks/>
          </p:cNvSpPr>
          <p:nvPr/>
        </p:nvSpPr>
        <p:spPr>
          <a:xfrm>
            <a:off x="971600" y="775245"/>
            <a:ext cx="70567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Key actions - what must be done?</a:t>
            </a:r>
            <a:endParaRPr lang="en-GB" b="1">
              <a:latin typeface="Bliss 2 Bold" panose="0200050603000002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b="1">
                <a:latin typeface="Bliss 2 Regular" panose="02000506030000020004" pitchFamily="50" charset="0"/>
              </a:rPr>
              <a:t>Personal statement</a:t>
            </a:r>
          </a:p>
          <a:p>
            <a:pPr marL="914400" indent="-914400">
              <a:buAutoNum type="arabicParenR"/>
            </a:pPr>
            <a:endParaRPr lang="en-GB" b="1">
              <a:latin typeface="Bliss 2 Regular" panose="02000506030000020004" pitchFamily="50" charset="0"/>
            </a:endParaRPr>
          </a:p>
          <a:p>
            <a:pPr marL="0" indent="0">
              <a:buNone/>
            </a:pPr>
            <a:r>
              <a:rPr lang="en-GB" b="1">
                <a:latin typeface="Bliss 2 Regular"/>
              </a:rPr>
              <a:t>Students must</a:t>
            </a:r>
          </a:p>
          <a:p>
            <a:pPr>
              <a:buFontTx/>
              <a:buChar char="-"/>
            </a:pPr>
            <a:r>
              <a:rPr lang="en-GB"/>
              <a:t>Provide a high-quality draft for review</a:t>
            </a:r>
            <a:endParaRPr lang="en-GB">
              <a:latin typeface="Bliss 2 Regular" panose="02000506030000020004" pitchFamily="50" charset="0"/>
            </a:endParaRPr>
          </a:p>
          <a:p>
            <a:pPr>
              <a:buFontTx/>
              <a:buChar char="-"/>
            </a:pPr>
            <a:r>
              <a:rPr lang="en-GB">
                <a:latin typeface="Bliss 2 Regular" panose="02000506030000020004" pitchFamily="50" charset="0"/>
              </a:rPr>
              <a:t>Meet tutor deadlines for submission of drafts</a:t>
            </a:r>
          </a:p>
          <a:p>
            <a:pPr>
              <a:buFontTx/>
              <a:buChar char="-"/>
            </a:pPr>
            <a:r>
              <a:rPr lang="en-GB">
                <a:latin typeface="Bliss 2 Regular" panose="02000506030000020004" pitchFamily="50" charset="0"/>
              </a:rPr>
              <a:t>Make edits promptly</a:t>
            </a:r>
          </a:p>
          <a:p>
            <a:pPr>
              <a:buFontTx/>
              <a:buChar char="-"/>
            </a:pPr>
            <a:r>
              <a:rPr lang="en-GB"/>
              <a:t>Ensure good grammar and punctuation</a:t>
            </a:r>
            <a:endParaRPr lang="en-GB">
              <a:latin typeface="Bliss 2 Regular" panose="02000506030000020004" pitchFamily="50" charset="0"/>
            </a:endParaRPr>
          </a:p>
          <a:p>
            <a:pPr marL="0" indent="0">
              <a:buNone/>
            </a:pPr>
            <a:endParaRPr lang="en-GB">
              <a:latin typeface="Bliss 2 Regular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45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en-GB" b="1">
                <a:latin typeface="Bliss 2 Regular" panose="02000506030000020004" pitchFamily="50" charset="0"/>
              </a:rPr>
              <a:t>UCAS Portal and choices</a:t>
            </a:r>
          </a:p>
          <a:p>
            <a:pPr marL="514350" indent="-514350">
              <a:buFont typeface="+mj-lt"/>
              <a:buAutoNum type="arabicParenR" startAt="2"/>
            </a:pPr>
            <a:endParaRPr lang="en-GB" b="1">
              <a:latin typeface="Bliss 2 Regular" panose="02000506030000020004" pitchFamily="50" charset="0"/>
            </a:endParaRPr>
          </a:p>
          <a:p>
            <a:pPr marL="0" indent="0">
              <a:buNone/>
            </a:pPr>
            <a:r>
              <a:rPr lang="en-GB" b="1">
                <a:latin typeface="Bliss 2 Regular"/>
              </a:rPr>
              <a:t>Students must</a:t>
            </a:r>
          </a:p>
          <a:p>
            <a:pPr>
              <a:buFontTx/>
              <a:buChar char="-"/>
            </a:pPr>
            <a:r>
              <a:rPr lang="en-GB">
                <a:latin typeface="Bliss 2 Regular" panose="02000506030000020004" pitchFamily="50" charset="0"/>
              </a:rPr>
              <a:t>Make sure all sections of the form are completed</a:t>
            </a:r>
          </a:p>
          <a:p>
            <a:pPr>
              <a:buFontTx/>
              <a:buChar char="-"/>
            </a:pPr>
            <a:r>
              <a:rPr lang="en-GB"/>
              <a:t>Thoroughly research university choices, including entry grades and modules</a:t>
            </a:r>
          </a:p>
          <a:p>
            <a:pPr>
              <a:buFontTx/>
              <a:buChar char="-"/>
            </a:pPr>
            <a:r>
              <a:rPr lang="en-GB">
                <a:latin typeface="Bliss 2 Regular" panose="02000506030000020004" pitchFamily="50" charset="0"/>
              </a:rPr>
              <a:t>On completion, make payment and submit</a:t>
            </a:r>
          </a:p>
          <a:p>
            <a:pPr marL="0" indent="0">
              <a:buNone/>
            </a:pPr>
            <a:endParaRPr lang="en-GB">
              <a:latin typeface="Bliss 2 Regular" panose="02000506030000020004" pitchFamily="50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571FE426-08A4-4A8C-0CCF-9AC46CB70DF3}"/>
              </a:ext>
            </a:extLst>
          </p:cNvPr>
          <p:cNvSpPr txBox="1">
            <a:spLocks/>
          </p:cNvSpPr>
          <p:nvPr/>
        </p:nvSpPr>
        <p:spPr>
          <a:xfrm>
            <a:off x="971600" y="775245"/>
            <a:ext cx="70567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Key actions - what must be done?</a:t>
            </a:r>
            <a:endParaRPr lang="en-GB" b="1">
              <a:latin typeface="Bliss 2 Bold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64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3">
            <a:extLst>
              <a:ext uri="{FF2B5EF4-FFF2-40B4-BE49-F238E27FC236}">
                <a16:creationId xmlns:a16="http://schemas.microsoft.com/office/drawing/2014/main" id="{CBFD3911-8FC7-4F35-9547-9F9C09D329E9}"/>
              </a:ext>
            </a:extLst>
          </p:cNvPr>
          <p:cNvSpPr txBox="1">
            <a:spLocks/>
          </p:cNvSpPr>
          <p:nvPr/>
        </p:nvSpPr>
        <p:spPr>
          <a:xfrm>
            <a:off x="251520" y="1124744"/>
            <a:ext cx="849694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/>
          </a:p>
          <a:p>
            <a:pPr>
              <a:buFont typeface="Arial" pitchFamily="34" charset="0"/>
              <a:buAutoNum type="arabicPeriod"/>
            </a:pPr>
            <a:endParaRPr lang="en-GB"/>
          </a:p>
          <a:p>
            <a:pPr>
              <a:buFont typeface="Arial" pitchFamily="34" charset="0"/>
              <a:buAutoNum type="arabicPeriod"/>
            </a:pP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GB" b="1">
                <a:latin typeface="Bliss 2 Regular" panose="02000506030000020004" pitchFamily="50" charset="0"/>
              </a:rPr>
              <a:t>Admissions tests (if necessary)</a:t>
            </a:r>
          </a:p>
          <a:p>
            <a:pPr marL="514350" indent="-514350">
              <a:buFont typeface="+mj-lt"/>
              <a:buAutoNum type="arabicParenR" startAt="3"/>
            </a:pPr>
            <a:endParaRPr lang="en-GB" b="1">
              <a:latin typeface="Bliss 2 Regular" panose="02000506030000020004" pitchFamily="50" charset="0"/>
            </a:endParaRPr>
          </a:p>
          <a:p>
            <a:pPr>
              <a:buFontTx/>
              <a:buChar char="-"/>
            </a:pPr>
            <a:r>
              <a:rPr lang="en-GB">
                <a:latin typeface="Bliss 2 Regular"/>
              </a:rPr>
              <a:t>Book via Pearsons from 1st August 2024</a:t>
            </a:r>
            <a:endParaRPr lang="en-GB"/>
          </a:p>
          <a:p>
            <a:pPr>
              <a:buFontTx/>
              <a:buChar char="-"/>
            </a:pPr>
            <a:r>
              <a:rPr lang="en-GB">
                <a:latin typeface="Bliss 2 Regular" panose="02000506030000020004" pitchFamily="50" charset="0"/>
              </a:rPr>
              <a:t>Students should prepare independently, but the  school will offer support</a:t>
            </a:r>
          </a:p>
          <a:p>
            <a:pPr marL="0" indent="0">
              <a:buNone/>
            </a:pPr>
            <a:endParaRPr lang="en-GB">
              <a:latin typeface="Bliss 2 Regular" panose="02000506030000020004" pitchFamily="50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F55AFF7E-F462-72BD-8921-9DA5DC95F388}"/>
              </a:ext>
            </a:extLst>
          </p:cNvPr>
          <p:cNvSpPr txBox="1">
            <a:spLocks/>
          </p:cNvSpPr>
          <p:nvPr/>
        </p:nvSpPr>
        <p:spPr>
          <a:xfrm>
            <a:off x="971600" y="775245"/>
            <a:ext cx="70567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latin typeface="Bliss 2 Bold"/>
              </a:rPr>
              <a:t>Key actions - what must be done?</a:t>
            </a:r>
            <a:endParaRPr lang="en-GB" b="1">
              <a:latin typeface="Bliss 2 Bold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 dir="r"/>
      </p:transition>
    </mc:Choice>
    <mc:Fallback>
      <p:transition spd="slow">
        <p:wipe dir="r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Day- Monday 4 September 2017v2.potx [Read-Only]" id="{F450ACEF-D445-4E13-87C7-E622F433FE28}" vid="{D77E195A-C734-4FDC-92A9-D0D5263D8E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Day- Monday 4 September 2017v2</Template>
  <Application>Microsoft Office PowerPoint</Application>
  <PresentationFormat>On-screen Show (4:3)</PresentationFormat>
  <Slides>13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Outcomes: Our students are successful</vt:lpstr>
      <vt:lpstr>What is UCAS?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Support in School</vt:lpstr>
    </vt:vector>
  </TitlesOfParts>
  <Company>DMHS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Results 2017</dc:title>
  <dc:creator>Mr S Keshani</dc:creator>
  <cp:revision>1</cp:revision>
  <cp:lastPrinted>2019-09-09T06:51:27Z</cp:lastPrinted>
  <dcterms:created xsi:type="dcterms:W3CDTF">2017-09-01T17:04:07Z</dcterms:created>
  <dcterms:modified xsi:type="dcterms:W3CDTF">2024-07-03T15:07:44Z</dcterms:modified>
</cp:coreProperties>
</file>