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43"/>
  </p:notesMasterIdLst>
  <p:handoutMasterIdLst>
    <p:handoutMasterId r:id="rId44"/>
  </p:handoutMasterIdLst>
  <p:sldIdLst>
    <p:sldId id="348" r:id="rId5"/>
    <p:sldId id="293" r:id="rId6"/>
    <p:sldId id="349" r:id="rId7"/>
    <p:sldId id="350" r:id="rId8"/>
    <p:sldId id="316" r:id="rId9"/>
    <p:sldId id="352" r:id="rId10"/>
    <p:sldId id="355" r:id="rId11"/>
    <p:sldId id="354" r:id="rId12"/>
    <p:sldId id="353" r:id="rId13"/>
    <p:sldId id="356" r:id="rId14"/>
    <p:sldId id="294" r:id="rId15"/>
    <p:sldId id="358" r:id="rId16"/>
    <p:sldId id="295" r:id="rId17"/>
    <p:sldId id="296" r:id="rId18"/>
    <p:sldId id="297" r:id="rId19"/>
    <p:sldId id="298" r:id="rId20"/>
    <p:sldId id="299" r:id="rId21"/>
    <p:sldId id="357" r:id="rId22"/>
    <p:sldId id="410" r:id="rId23"/>
    <p:sldId id="318" r:id="rId24"/>
    <p:sldId id="334" r:id="rId25"/>
    <p:sldId id="323" r:id="rId26"/>
    <p:sldId id="324" r:id="rId27"/>
    <p:sldId id="333" r:id="rId28"/>
    <p:sldId id="331" r:id="rId29"/>
    <p:sldId id="332" r:id="rId30"/>
    <p:sldId id="328" r:id="rId31"/>
    <p:sldId id="329" r:id="rId32"/>
    <p:sldId id="335" r:id="rId33"/>
    <p:sldId id="336" r:id="rId34"/>
    <p:sldId id="338" r:id="rId35"/>
    <p:sldId id="339" r:id="rId36"/>
    <p:sldId id="340" r:id="rId37"/>
    <p:sldId id="308" r:id="rId38"/>
    <p:sldId id="309" r:id="rId39"/>
    <p:sldId id="311" r:id="rId40"/>
    <p:sldId id="337" r:id="rId41"/>
    <p:sldId id="351"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1973"/>
    <a:srgbClr val="6E1873"/>
    <a:srgbClr val="4E277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643755-863B-7AF3-43C9-F38BC4FE2601}" v="120" dt="2023-10-04T22:59:48.410"/>
    <p1510:client id="{A9CF5740-3E1C-1149-8F02-3A26CC4A2ECB}" v="1" dt="2023-10-04T23:12:14.1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98" autoAdjust="0"/>
    <p:restoredTop sz="95878" autoAdjust="0"/>
  </p:normalViewPr>
  <p:slideViewPr>
    <p:cSldViewPr>
      <p:cViewPr varScale="1">
        <p:scale>
          <a:sx n="113" d="100"/>
          <a:sy n="113" d="100"/>
        </p:scale>
        <p:origin x="1840"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R Boniface" userId="S::rbn@draytonmanorhighschool.co.uk::463b8568-c23f-4c19-944a-93a50bb91d1c" providerId="AD" clId="Web-{524EE52A-D747-04E3-F32D-EC739BF6C95E}"/>
    <pc:docChg chg="modSld">
      <pc:chgData name="Mr R Boniface" userId="S::rbn@draytonmanorhighschool.co.uk::463b8568-c23f-4c19-944a-93a50bb91d1c" providerId="AD" clId="Web-{524EE52A-D747-04E3-F32D-EC739BF6C95E}" dt="2023-10-03T06:50:22.358" v="2" actId="20577"/>
      <pc:docMkLst>
        <pc:docMk/>
      </pc:docMkLst>
      <pc:sldChg chg="modSp">
        <pc:chgData name="Mr R Boniface" userId="S::rbn@draytonmanorhighschool.co.uk::463b8568-c23f-4c19-944a-93a50bb91d1c" providerId="AD" clId="Web-{524EE52A-D747-04E3-F32D-EC739BF6C95E}" dt="2023-10-03T06:50:22.358" v="2" actId="20577"/>
        <pc:sldMkLst>
          <pc:docMk/>
          <pc:sldMk cId="1024077627" sldId="352"/>
        </pc:sldMkLst>
        <pc:spChg chg="mod">
          <ac:chgData name="Mr R Boniface" userId="S::rbn@draytonmanorhighschool.co.uk::463b8568-c23f-4c19-944a-93a50bb91d1c" providerId="AD" clId="Web-{524EE52A-D747-04E3-F32D-EC739BF6C95E}" dt="2023-10-03T06:50:22.358" v="2" actId="20577"/>
          <ac:spMkLst>
            <pc:docMk/>
            <pc:sldMk cId="1024077627" sldId="352"/>
            <ac:spMk id="3" creationId="{0441E354-B5D1-9810-3797-36095DD2C632}"/>
          </ac:spMkLst>
        </pc:spChg>
      </pc:sldChg>
    </pc:docChg>
  </pc:docChgLst>
  <pc:docChgLst>
    <pc:chgData name="Mr R Boniface" userId="S::rbn@draytonmanorhighschool.co.uk::463b8568-c23f-4c19-944a-93a50bb91d1c" providerId="AD" clId="Web-{67DF9587-10D8-82EA-46EF-5ECB57E4A378}"/>
    <pc:docChg chg="delSld modSld">
      <pc:chgData name="Mr R Boniface" userId="S::rbn@draytonmanorhighschool.co.uk::463b8568-c23f-4c19-944a-93a50bb91d1c" providerId="AD" clId="Web-{67DF9587-10D8-82EA-46EF-5ECB57E4A378}" dt="2022-10-05T07:00:51.520" v="117" actId="20577"/>
      <pc:docMkLst>
        <pc:docMk/>
      </pc:docMkLst>
      <pc:sldChg chg="modSp">
        <pc:chgData name="Mr R Boniface" userId="S::rbn@draytonmanorhighschool.co.uk::463b8568-c23f-4c19-944a-93a50bb91d1c" providerId="AD" clId="Web-{67DF9587-10D8-82EA-46EF-5ECB57E4A378}" dt="2022-10-05T06:59:51.768" v="99"/>
        <pc:sldMkLst>
          <pc:docMk/>
          <pc:sldMk cId="3038967619" sldId="314"/>
        </pc:sldMkLst>
        <pc:graphicFrameChg chg="mod modGraphic">
          <ac:chgData name="Mr R Boniface" userId="S::rbn@draytonmanorhighschool.co.uk::463b8568-c23f-4c19-944a-93a50bb91d1c" providerId="AD" clId="Web-{67DF9587-10D8-82EA-46EF-5ECB57E4A378}" dt="2022-10-05T06:59:51.768" v="99"/>
          <ac:graphicFrameMkLst>
            <pc:docMk/>
            <pc:sldMk cId="3038967619" sldId="314"/>
            <ac:graphicFrameMk id="2" creationId="{00000000-0000-0000-0000-000000000000}"/>
          </ac:graphicFrameMkLst>
        </pc:graphicFrameChg>
      </pc:sldChg>
      <pc:sldChg chg="modSp">
        <pc:chgData name="Mr R Boniface" userId="S::rbn@draytonmanorhighschool.co.uk::463b8568-c23f-4c19-944a-93a50bb91d1c" providerId="AD" clId="Web-{67DF9587-10D8-82EA-46EF-5ECB57E4A378}" dt="2022-10-05T06:51:50.078" v="0" actId="20577"/>
        <pc:sldMkLst>
          <pc:docMk/>
          <pc:sldMk cId="1489794407" sldId="315"/>
        </pc:sldMkLst>
        <pc:spChg chg="mod">
          <ac:chgData name="Mr R Boniface" userId="S::rbn@draytonmanorhighschool.co.uk::463b8568-c23f-4c19-944a-93a50bb91d1c" providerId="AD" clId="Web-{67DF9587-10D8-82EA-46EF-5ECB57E4A378}" dt="2022-10-05T06:51:50.078" v="0" actId="20577"/>
          <ac:spMkLst>
            <pc:docMk/>
            <pc:sldMk cId="1489794407" sldId="315"/>
            <ac:spMk id="11" creationId="{00000000-0000-0000-0000-000000000000}"/>
          </ac:spMkLst>
        </pc:spChg>
      </pc:sldChg>
      <pc:sldChg chg="modSp">
        <pc:chgData name="Mr R Boniface" userId="S::rbn@draytonmanorhighschool.co.uk::463b8568-c23f-4c19-944a-93a50bb91d1c" providerId="AD" clId="Web-{67DF9587-10D8-82EA-46EF-5ECB57E4A378}" dt="2022-10-05T06:52:33.392" v="29" actId="20577"/>
        <pc:sldMkLst>
          <pc:docMk/>
          <pc:sldMk cId="465340728" sldId="316"/>
        </pc:sldMkLst>
        <pc:spChg chg="mod">
          <ac:chgData name="Mr R Boniface" userId="S::rbn@draytonmanorhighschool.co.uk::463b8568-c23f-4c19-944a-93a50bb91d1c" providerId="AD" clId="Web-{67DF9587-10D8-82EA-46EF-5ECB57E4A378}" dt="2022-10-05T06:52:33.392" v="29" actId="20577"/>
          <ac:spMkLst>
            <pc:docMk/>
            <pc:sldMk cId="465340728" sldId="316"/>
            <ac:spMk id="3" creationId="{00000000-0000-0000-0000-000000000000}"/>
          </ac:spMkLst>
        </pc:spChg>
      </pc:sldChg>
      <pc:sldChg chg="modSp">
        <pc:chgData name="Mr R Boniface" userId="S::rbn@draytonmanorhighschool.co.uk::463b8568-c23f-4c19-944a-93a50bb91d1c" providerId="AD" clId="Web-{67DF9587-10D8-82EA-46EF-5ECB57E4A378}" dt="2022-10-05T07:00:23.503" v="112" actId="20577"/>
        <pc:sldMkLst>
          <pc:docMk/>
          <pc:sldMk cId="3496179322" sldId="324"/>
        </pc:sldMkLst>
        <pc:spChg chg="mod">
          <ac:chgData name="Mr R Boniface" userId="S::rbn@draytonmanorhighschool.co.uk::463b8568-c23f-4c19-944a-93a50bb91d1c" providerId="AD" clId="Web-{67DF9587-10D8-82EA-46EF-5ECB57E4A378}" dt="2022-10-05T07:00:23.503" v="112" actId="20577"/>
          <ac:spMkLst>
            <pc:docMk/>
            <pc:sldMk cId="3496179322" sldId="324"/>
            <ac:spMk id="3" creationId="{BD25CB59-75AC-4283-B763-0C8BE1B01472}"/>
          </ac:spMkLst>
        </pc:spChg>
      </pc:sldChg>
      <pc:sldChg chg="del">
        <pc:chgData name="Mr R Boniface" userId="S::rbn@draytonmanorhighschool.co.uk::463b8568-c23f-4c19-944a-93a50bb91d1c" providerId="AD" clId="Web-{67DF9587-10D8-82EA-46EF-5ECB57E4A378}" dt="2022-10-05T07:00:35.144" v="113"/>
        <pc:sldMkLst>
          <pc:docMk/>
          <pc:sldMk cId="3616584074" sldId="326"/>
        </pc:sldMkLst>
      </pc:sldChg>
      <pc:sldChg chg="modSp">
        <pc:chgData name="Mr R Boniface" userId="S::rbn@draytonmanorhighschool.co.uk::463b8568-c23f-4c19-944a-93a50bb91d1c" providerId="AD" clId="Web-{67DF9587-10D8-82EA-46EF-5ECB57E4A378}" dt="2022-10-05T07:00:51.520" v="117" actId="20577"/>
        <pc:sldMkLst>
          <pc:docMk/>
          <pc:sldMk cId="2811552710" sldId="328"/>
        </pc:sldMkLst>
        <pc:spChg chg="mod">
          <ac:chgData name="Mr R Boniface" userId="S::rbn@draytonmanorhighschool.co.uk::463b8568-c23f-4c19-944a-93a50bb91d1c" providerId="AD" clId="Web-{67DF9587-10D8-82EA-46EF-5ECB57E4A378}" dt="2022-10-05T07:00:51.520" v="117" actId="20577"/>
          <ac:spMkLst>
            <pc:docMk/>
            <pc:sldMk cId="2811552710" sldId="328"/>
            <ac:spMk id="3" creationId="{00000000-0000-0000-0000-000000000000}"/>
          </ac:spMkLst>
        </pc:spChg>
      </pc:sldChg>
    </pc:docChg>
  </pc:docChgLst>
  <pc:docChgLst>
    <pc:chgData name="Ms B Venning" userId="cc7f9e27-2069-47a0-b091-e81b9507a452" providerId="ADAL" clId="{5F02C284-D2F1-49C0-A0E6-B57BC644BCD3}"/>
    <pc:docChg chg="undo custSel addSld modSld">
      <pc:chgData name="Ms B Venning" userId="cc7f9e27-2069-47a0-b091-e81b9507a452" providerId="ADAL" clId="{5F02C284-D2F1-49C0-A0E6-B57BC644BCD3}" dt="2023-10-03T13:28:07.792" v="1102" actId="20577"/>
      <pc:docMkLst>
        <pc:docMk/>
      </pc:docMkLst>
      <pc:sldChg chg="modSp mod">
        <pc:chgData name="Ms B Venning" userId="cc7f9e27-2069-47a0-b091-e81b9507a452" providerId="ADAL" clId="{5F02C284-D2F1-49C0-A0E6-B57BC644BCD3}" dt="2023-10-03T10:02:54.739" v="169" actId="1076"/>
        <pc:sldMkLst>
          <pc:docMk/>
          <pc:sldMk cId="818430379" sldId="295"/>
        </pc:sldMkLst>
        <pc:spChg chg="mod">
          <ac:chgData name="Ms B Venning" userId="cc7f9e27-2069-47a0-b091-e81b9507a452" providerId="ADAL" clId="{5F02C284-D2F1-49C0-A0E6-B57BC644BCD3}" dt="2023-10-03T10:02:54.739" v="169" actId="1076"/>
          <ac:spMkLst>
            <pc:docMk/>
            <pc:sldMk cId="818430379" sldId="295"/>
            <ac:spMk id="3" creationId="{00000000-0000-0000-0000-000000000000}"/>
          </ac:spMkLst>
        </pc:spChg>
      </pc:sldChg>
      <pc:sldChg chg="modSp mod">
        <pc:chgData name="Ms B Venning" userId="cc7f9e27-2069-47a0-b091-e81b9507a452" providerId="ADAL" clId="{5F02C284-D2F1-49C0-A0E6-B57BC644BCD3}" dt="2023-10-03T10:04:18.332" v="385" actId="20577"/>
        <pc:sldMkLst>
          <pc:docMk/>
          <pc:sldMk cId="2990245145" sldId="296"/>
        </pc:sldMkLst>
        <pc:spChg chg="mod">
          <ac:chgData name="Ms B Venning" userId="cc7f9e27-2069-47a0-b091-e81b9507a452" providerId="ADAL" clId="{5F02C284-D2F1-49C0-A0E6-B57BC644BCD3}" dt="2023-10-03T10:04:18.332" v="385" actId="20577"/>
          <ac:spMkLst>
            <pc:docMk/>
            <pc:sldMk cId="2990245145" sldId="296"/>
            <ac:spMk id="3" creationId="{00000000-0000-0000-0000-000000000000}"/>
          </ac:spMkLst>
        </pc:spChg>
        <pc:spChg chg="mod">
          <ac:chgData name="Ms B Venning" userId="cc7f9e27-2069-47a0-b091-e81b9507a452" providerId="ADAL" clId="{5F02C284-D2F1-49C0-A0E6-B57BC644BCD3}" dt="2023-10-03T10:03:07.206" v="188" actId="20577"/>
          <ac:spMkLst>
            <pc:docMk/>
            <pc:sldMk cId="2990245145" sldId="296"/>
            <ac:spMk id="7" creationId="{3B844F18-4A0A-4C02-B6E9-9512678D6C54}"/>
          </ac:spMkLst>
        </pc:spChg>
      </pc:sldChg>
      <pc:sldChg chg="modSp mod">
        <pc:chgData name="Ms B Venning" userId="cc7f9e27-2069-47a0-b091-e81b9507a452" providerId="ADAL" clId="{5F02C284-D2F1-49C0-A0E6-B57BC644BCD3}" dt="2023-10-03T10:05:08.909" v="561" actId="20577"/>
        <pc:sldMkLst>
          <pc:docMk/>
          <pc:sldMk cId="3503764615" sldId="297"/>
        </pc:sldMkLst>
        <pc:spChg chg="mod">
          <ac:chgData name="Ms B Venning" userId="cc7f9e27-2069-47a0-b091-e81b9507a452" providerId="ADAL" clId="{5F02C284-D2F1-49C0-A0E6-B57BC644BCD3}" dt="2023-10-03T10:05:08.909" v="561" actId="20577"/>
          <ac:spMkLst>
            <pc:docMk/>
            <pc:sldMk cId="3503764615" sldId="297"/>
            <ac:spMk id="3" creationId="{00000000-0000-0000-0000-000000000000}"/>
          </ac:spMkLst>
        </pc:spChg>
      </pc:sldChg>
      <pc:sldChg chg="modSp mod">
        <pc:chgData name="Ms B Venning" userId="cc7f9e27-2069-47a0-b091-e81b9507a452" providerId="ADAL" clId="{5F02C284-D2F1-49C0-A0E6-B57BC644BCD3}" dt="2023-10-03T10:05:44.313" v="620" actId="5793"/>
        <pc:sldMkLst>
          <pc:docMk/>
          <pc:sldMk cId="769358722" sldId="298"/>
        </pc:sldMkLst>
        <pc:spChg chg="mod">
          <ac:chgData name="Ms B Venning" userId="cc7f9e27-2069-47a0-b091-e81b9507a452" providerId="ADAL" clId="{5F02C284-D2F1-49C0-A0E6-B57BC644BCD3}" dt="2023-10-03T10:05:44.313" v="620" actId="5793"/>
          <ac:spMkLst>
            <pc:docMk/>
            <pc:sldMk cId="769358722" sldId="298"/>
            <ac:spMk id="3" creationId="{00000000-0000-0000-0000-000000000000}"/>
          </ac:spMkLst>
        </pc:spChg>
      </pc:sldChg>
      <pc:sldChg chg="modSp mod">
        <pc:chgData name="Ms B Venning" userId="cc7f9e27-2069-47a0-b091-e81b9507a452" providerId="ADAL" clId="{5F02C284-D2F1-49C0-A0E6-B57BC644BCD3}" dt="2023-10-03T10:06:35.723" v="800" actId="20577"/>
        <pc:sldMkLst>
          <pc:docMk/>
          <pc:sldMk cId="1613971752" sldId="299"/>
        </pc:sldMkLst>
        <pc:spChg chg="mod">
          <ac:chgData name="Ms B Venning" userId="cc7f9e27-2069-47a0-b091-e81b9507a452" providerId="ADAL" clId="{5F02C284-D2F1-49C0-A0E6-B57BC644BCD3}" dt="2023-10-03T10:06:35.723" v="800" actId="20577"/>
          <ac:spMkLst>
            <pc:docMk/>
            <pc:sldMk cId="1613971752" sldId="299"/>
            <ac:spMk id="3" creationId="{00000000-0000-0000-0000-000000000000}"/>
          </ac:spMkLst>
        </pc:spChg>
      </pc:sldChg>
      <pc:sldChg chg="modSp mod">
        <pc:chgData name="Ms B Venning" userId="cc7f9e27-2069-47a0-b091-e81b9507a452" providerId="ADAL" clId="{5F02C284-D2F1-49C0-A0E6-B57BC644BCD3}" dt="2023-10-03T13:27:15.819" v="1086" actId="14100"/>
        <pc:sldMkLst>
          <pc:docMk/>
          <pc:sldMk cId="3837076987" sldId="308"/>
        </pc:sldMkLst>
        <pc:spChg chg="mod">
          <ac:chgData name="Ms B Venning" userId="cc7f9e27-2069-47a0-b091-e81b9507a452" providerId="ADAL" clId="{5F02C284-D2F1-49C0-A0E6-B57BC644BCD3}" dt="2023-10-03T13:27:15.819" v="1086" actId="14100"/>
          <ac:spMkLst>
            <pc:docMk/>
            <pc:sldMk cId="3837076987" sldId="308"/>
            <ac:spMk id="3" creationId="{00000000-0000-0000-0000-000000000000}"/>
          </ac:spMkLst>
        </pc:spChg>
        <pc:spChg chg="mod">
          <ac:chgData name="Ms B Venning" userId="cc7f9e27-2069-47a0-b091-e81b9507a452" providerId="ADAL" clId="{5F02C284-D2F1-49C0-A0E6-B57BC644BCD3}" dt="2023-10-03T13:27:01.282" v="1081" actId="1076"/>
          <ac:spMkLst>
            <pc:docMk/>
            <pc:sldMk cId="3837076987" sldId="308"/>
            <ac:spMk id="7" creationId="{3B844F18-4A0A-4C02-B6E9-9512678D6C54}"/>
          </ac:spMkLst>
        </pc:spChg>
      </pc:sldChg>
      <pc:sldChg chg="modSp mod">
        <pc:chgData name="Ms B Venning" userId="cc7f9e27-2069-47a0-b091-e81b9507a452" providerId="ADAL" clId="{5F02C284-D2F1-49C0-A0E6-B57BC644BCD3}" dt="2023-10-03T13:27:28.040" v="1088" actId="1036"/>
        <pc:sldMkLst>
          <pc:docMk/>
          <pc:sldMk cId="2727291273" sldId="311"/>
        </pc:sldMkLst>
        <pc:spChg chg="mod">
          <ac:chgData name="Ms B Venning" userId="cc7f9e27-2069-47a0-b091-e81b9507a452" providerId="ADAL" clId="{5F02C284-D2F1-49C0-A0E6-B57BC644BCD3}" dt="2023-10-03T13:27:28.040" v="1088" actId="1036"/>
          <ac:spMkLst>
            <pc:docMk/>
            <pc:sldMk cId="2727291273" sldId="311"/>
            <ac:spMk id="7" creationId="{3B844F18-4A0A-4C02-B6E9-9512678D6C54}"/>
          </ac:spMkLst>
        </pc:spChg>
      </pc:sldChg>
      <pc:sldChg chg="modSp mod">
        <pc:chgData name="Ms B Venning" userId="cc7f9e27-2069-47a0-b091-e81b9507a452" providerId="ADAL" clId="{5F02C284-D2F1-49C0-A0E6-B57BC644BCD3}" dt="2023-10-03T10:07:46.144" v="1008" actId="20577"/>
        <pc:sldMkLst>
          <pc:docMk/>
          <pc:sldMk cId="1313944271" sldId="323"/>
        </pc:sldMkLst>
        <pc:spChg chg="mod">
          <ac:chgData name="Ms B Venning" userId="cc7f9e27-2069-47a0-b091-e81b9507a452" providerId="ADAL" clId="{5F02C284-D2F1-49C0-A0E6-B57BC644BCD3}" dt="2023-10-03T10:07:46.144" v="1008" actId="20577"/>
          <ac:spMkLst>
            <pc:docMk/>
            <pc:sldMk cId="1313944271" sldId="323"/>
            <ac:spMk id="8" creationId="{9AE973A5-3D56-4E14-96EE-ABD94C321CD7}"/>
          </ac:spMkLst>
        </pc:spChg>
      </pc:sldChg>
      <pc:sldChg chg="mod modShow">
        <pc:chgData name="Ms B Venning" userId="cc7f9e27-2069-47a0-b091-e81b9507a452" providerId="ADAL" clId="{5F02C284-D2F1-49C0-A0E6-B57BC644BCD3}" dt="2023-10-03T10:08:09.574" v="1009" actId="729"/>
        <pc:sldMkLst>
          <pc:docMk/>
          <pc:sldMk cId="2811552710" sldId="328"/>
        </pc:sldMkLst>
      </pc:sldChg>
      <pc:sldChg chg="mod modShow">
        <pc:chgData name="Ms B Venning" userId="cc7f9e27-2069-47a0-b091-e81b9507a452" providerId="ADAL" clId="{5F02C284-D2F1-49C0-A0E6-B57BC644BCD3}" dt="2023-10-03T10:08:09.574" v="1009" actId="729"/>
        <pc:sldMkLst>
          <pc:docMk/>
          <pc:sldMk cId="715070820" sldId="329"/>
        </pc:sldMkLst>
      </pc:sldChg>
      <pc:sldChg chg="delSp modSp mod">
        <pc:chgData name="Ms B Venning" userId="cc7f9e27-2069-47a0-b091-e81b9507a452" providerId="ADAL" clId="{5F02C284-D2F1-49C0-A0E6-B57BC644BCD3}" dt="2023-10-03T13:23:41.950" v="1012" actId="478"/>
        <pc:sldMkLst>
          <pc:docMk/>
          <pc:sldMk cId="3851424423" sldId="332"/>
        </pc:sldMkLst>
        <pc:spChg chg="del mod">
          <ac:chgData name="Ms B Venning" userId="cc7f9e27-2069-47a0-b091-e81b9507a452" providerId="ADAL" clId="{5F02C284-D2F1-49C0-A0E6-B57BC644BCD3}" dt="2023-10-03T13:23:40.033" v="1011" actId="478"/>
          <ac:spMkLst>
            <pc:docMk/>
            <pc:sldMk cId="3851424423" sldId="332"/>
            <ac:spMk id="2" creationId="{00000000-0000-0000-0000-000000000000}"/>
          </ac:spMkLst>
        </pc:spChg>
        <pc:spChg chg="del">
          <ac:chgData name="Ms B Venning" userId="cc7f9e27-2069-47a0-b091-e81b9507a452" providerId="ADAL" clId="{5F02C284-D2F1-49C0-A0E6-B57BC644BCD3}" dt="2023-10-03T13:23:41.950" v="1012" actId="478"/>
          <ac:spMkLst>
            <pc:docMk/>
            <pc:sldMk cId="3851424423" sldId="332"/>
            <ac:spMk id="3" creationId="{00000000-0000-0000-0000-000000000000}"/>
          </ac:spMkLst>
        </pc:spChg>
      </pc:sldChg>
      <pc:sldChg chg="modSp mod">
        <pc:chgData name="Ms B Venning" userId="cc7f9e27-2069-47a0-b091-e81b9507a452" providerId="ADAL" clId="{5F02C284-D2F1-49C0-A0E6-B57BC644BCD3}" dt="2023-10-03T13:24:47.060" v="1060" actId="20577"/>
        <pc:sldMkLst>
          <pc:docMk/>
          <pc:sldMk cId="3795961361" sldId="336"/>
        </pc:sldMkLst>
        <pc:spChg chg="mod">
          <ac:chgData name="Ms B Venning" userId="cc7f9e27-2069-47a0-b091-e81b9507a452" providerId="ADAL" clId="{5F02C284-D2F1-49C0-A0E6-B57BC644BCD3}" dt="2023-10-03T13:24:47.060" v="1060" actId="20577"/>
          <ac:spMkLst>
            <pc:docMk/>
            <pc:sldMk cId="3795961361" sldId="336"/>
            <ac:spMk id="3" creationId="{00000000-0000-0000-0000-000000000000}"/>
          </ac:spMkLst>
        </pc:spChg>
      </pc:sldChg>
      <pc:sldChg chg="modSp mod">
        <pc:chgData name="Ms B Venning" userId="cc7f9e27-2069-47a0-b091-e81b9507a452" providerId="ADAL" clId="{5F02C284-D2F1-49C0-A0E6-B57BC644BCD3}" dt="2023-10-03T13:25:17.238" v="1065" actId="1076"/>
        <pc:sldMkLst>
          <pc:docMk/>
          <pc:sldMk cId="998097309" sldId="337"/>
        </pc:sldMkLst>
        <pc:spChg chg="mod">
          <ac:chgData name="Ms B Venning" userId="cc7f9e27-2069-47a0-b091-e81b9507a452" providerId="ADAL" clId="{5F02C284-D2F1-49C0-A0E6-B57BC644BCD3}" dt="2023-10-03T13:25:06.547" v="1063" actId="14100"/>
          <ac:spMkLst>
            <pc:docMk/>
            <pc:sldMk cId="998097309" sldId="337"/>
            <ac:spMk id="3" creationId="{00000000-0000-0000-0000-000000000000}"/>
          </ac:spMkLst>
        </pc:spChg>
        <pc:picChg chg="mod">
          <ac:chgData name="Ms B Venning" userId="cc7f9e27-2069-47a0-b091-e81b9507a452" providerId="ADAL" clId="{5F02C284-D2F1-49C0-A0E6-B57BC644BCD3}" dt="2023-10-03T13:25:17.238" v="1065" actId="1076"/>
          <ac:picMkLst>
            <pc:docMk/>
            <pc:sldMk cId="998097309" sldId="337"/>
            <ac:picMk id="2050" creationId="{00000000-0000-0000-0000-000000000000}"/>
          </ac:picMkLst>
        </pc:picChg>
      </pc:sldChg>
      <pc:sldChg chg="modSp mod">
        <pc:chgData name="Ms B Venning" userId="cc7f9e27-2069-47a0-b091-e81b9507a452" providerId="ADAL" clId="{5F02C284-D2F1-49C0-A0E6-B57BC644BCD3}" dt="2023-10-03T13:26:03.957" v="1077" actId="14100"/>
        <pc:sldMkLst>
          <pc:docMk/>
          <pc:sldMk cId="3262238329" sldId="338"/>
        </pc:sldMkLst>
        <pc:spChg chg="mod">
          <ac:chgData name="Ms B Venning" userId="cc7f9e27-2069-47a0-b091-e81b9507a452" providerId="ADAL" clId="{5F02C284-D2F1-49C0-A0E6-B57BC644BCD3}" dt="2023-10-03T13:26:03.957" v="1077" actId="14100"/>
          <ac:spMkLst>
            <pc:docMk/>
            <pc:sldMk cId="3262238329" sldId="338"/>
            <ac:spMk id="3" creationId="{00000000-0000-0000-0000-000000000000}"/>
          </ac:spMkLst>
        </pc:spChg>
        <pc:spChg chg="mod">
          <ac:chgData name="Ms B Venning" userId="cc7f9e27-2069-47a0-b091-e81b9507a452" providerId="ADAL" clId="{5F02C284-D2F1-49C0-A0E6-B57BC644BCD3}" dt="2023-10-03T13:25:55.952" v="1071" actId="1076"/>
          <ac:spMkLst>
            <pc:docMk/>
            <pc:sldMk cId="3262238329" sldId="338"/>
            <ac:spMk id="7" creationId="{3B844F18-4A0A-4C02-B6E9-9512678D6C54}"/>
          </ac:spMkLst>
        </pc:spChg>
      </pc:sldChg>
      <pc:sldChg chg="modSp mod">
        <pc:chgData name="Ms B Venning" userId="cc7f9e27-2069-47a0-b091-e81b9507a452" providerId="ADAL" clId="{5F02C284-D2F1-49C0-A0E6-B57BC644BCD3}" dt="2023-10-03T13:26:13.177" v="1078" actId="113"/>
        <pc:sldMkLst>
          <pc:docMk/>
          <pc:sldMk cId="742302227" sldId="339"/>
        </pc:sldMkLst>
        <pc:spChg chg="mod">
          <ac:chgData name="Ms B Venning" userId="cc7f9e27-2069-47a0-b091-e81b9507a452" providerId="ADAL" clId="{5F02C284-D2F1-49C0-A0E6-B57BC644BCD3}" dt="2023-10-03T13:26:13.177" v="1078" actId="113"/>
          <ac:spMkLst>
            <pc:docMk/>
            <pc:sldMk cId="742302227" sldId="339"/>
            <ac:spMk id="7" creationId="{3B844F18-4A0A-4C02-B6E9-9512678D6C54}"/>
          </ac:spMkLst>
        </pc:spChg>
      </pc:sldChg>
      <pc:sldChg chg="modSp mod">
        <pc:chgData name="Ms B Venning" userId="cc7f9e27-2069-47a0-b091-e81b9507a452" providerId="ADAL" clId="{5F02C284-D2F1-49C0-A0E6-B57BC644BCD3}" dt="2023-10-03T13:26:44.118" v="1080" actId="27636"/>
        <pc:sldMkLst>
          <pc:docMk/>
          <pc:sldMk cId="2103562272" sldId="340"/>
        </pc:sldMkLst>
        <pc:spChg chg="mod">
          <ac:chgData name="Ms B Venning" userId="cc7f9e27-2069-47a0-b091-e81b9507a452" providerId="ADAL" clId="{5F02C284-D2F1-49C0-A0E6-B57BC644BCD3}" dt="2023-10-03T13:26:44.118" v="1080" actId="27636"/>
          <ac:spMkLst>
            <pc:docMk/>
            <pc:sldMk cId="2103562272" sldId="340"/>
            <ac:spMk id="3" creationId="{00000000-0000-0000-0000-000000000000}"/>
          </ac:spMkLst>
        </pc:spChg>
      </pc:sldChg>
      <pc:sldChg chg="modSp add mod">
        <pc:chgData name="Ms B Venning" userId="cc7f9e27-2069-47a0-b091-e81b9507a452" providerId="ADAL" clId="{5F02C284-D2F1-49C0-A0E6-B57BC644BCD3}" dt="2023-10-03T13:28:07.792" v="1102" actId="20577"/>
        <pc:sldMkLst>
          <pc:docMk/>
          <pc:sldMk cId="3244275056" sldId="358"/>
        </pc:sldMkLst>
        <pc:spChg chg="mod">
          <ac:chgData name="Ms B Venning" userId="cc7f9e27-2069-47a0-b091-e81b9507a452" providerId="ADAL" clId="{5F02C284-D2F1-49C0-A0E6-B57BC644BCD3}" dt="2023-10-03T13:28:07.792" v="1102" actId="20577"/>
          <ac:spMkLst>
            <pc:docMk/>
            <pc:sldMk cId="3244275056" sldId="358"/>
            <ac:spMk id="7" creationId="{3B844F18-4A0A-4C02-B6E9-9512678D6C54}"/>
          </ac:spMkLst>
        </pc:spChg>
      </pc:sldChg>
    </pc:docChg>
  </pc:docChgLst>
  <pc:docChgLst>
    <pc:chgData name="Mr R Boniface" userId="S::rbn@draytonmanorhighschool.co.uk::463b8568-c23f-4c19-944a-93a50bb91d1c" providerId="AD" clId="Web-{1DFC3B2F-D87B-DA34-76E4-F74254EBEFE1}"/>
    <pc:docChg chg="sldOrd">
      <pc:chgData name="Mr R Boniface" userId="S::rbn@draytonmanorhighschool.co.uk::463b8568-c23f-4c19-944a-93a50bb91d1c" providerId="AD" clId="Web-{1DFC3B2F-D87B-DA34-76E4-F74254EBEFE1}" dt="2022-10-12T12:43:46.665" v="13"/>
      <pc:docMkLst>
        <pc:docMk/>
      </pc:docMkLst>
      <pc:sldChg chg="ord">
        <pc:chgData name="Mr R Boniface" userId="S::rbn@draytonmanorhighschool.co.uk::463b8568-c23f-4c19-944a-93a50bb91d1c" providerId="AD" clId="Web-{1DFC3B2F-D87B-DA34-76E4-F74254EBEFE1}" dt="2022-10-12T12:43:46.665" v="13"/>
        <pc:sldMkLst>
          <pc:docMk/>
          <pc:sldMk cId="813046181" sldId="293"/>
        </pc:sldMkLst>
      </pc:sldChg>
      <pc:sldChg chg="ord">
        <pc:chgData name="Mr R Boniface" userId="S::rbn@draytonmanorhighschool.co.uk::463b8568-c23f-4c19-944a-93a50bb91d1c" providerId="AD" clId="Web-{1DFC3B2F-D87B-DA34-76E4-F74254EBEFE1}" dt="2022-10-12T11:43:34.966" v="6"/>
        <pc:sldMkLst>
          <pc:docMk/>
          <pc:sldMk cId="856429796" sldId="294"/>
        </pc:sldMkLst>
      </pc:sldChg>
      <pc:sldChg chg="ord">
        <pc:chgData name="Mr R Boniface" userId="S::rbn@draytonmanorhighschool.co.uk::463b8568-c23f-4c19-944a-93a50bb91d1c" providerId="AD" clId="Web-{1DFC3B2F-D87B-DA34-76E4-F74254EBEFE1}" dt="2022-10-12T11:44:36.455" v="11"/>
        <pc:sldMkLst>
          <pc:docMk/>
          <pc:sldMk cId="818430379" sldId="295"/>
        </pc:sldMkLst>
      </pc:sldChg>
      <pc:sldChg chg="ord">
        <pc:chgData name="Mr R Boniface" userId="S::rbn@draytonmanorhighschool.co.uk::463b8568-c23f-4c19-944a-93a50bb91d1c" providerId="AD" clId="Web-{1DFC3B2F-D87B-DA34-76E4-F74254EBEFE1}" dt="2022-10-12T11:44:36.455" v="10"/>
        <pc:sldMkLst>
          <pc:docMk/>
          <pc:sldMk cId="2990245145" sldId="296"/>
        </pc:sldMkLst>
      </pc:sldChg>
      <pc:sldChg chg="ord">
        <pc:chgData name="Mr R Boniface" userId="S::rbn@draytonmanorhighschool.co.uk::463b8568-c23f-4c19-944a-93a50bb91d1c" providerId="AD" clId="Web-{1DFC3B2F-D87B-DA34-76E4-F74254EBEFE1}" dt="2022-10-12T11:44:36.455" v="9"/>
        <pc:sldMkLst>
          <pc:docMk/>
          <pc:sldMk cId="3503764615" sldId="297"/>
        </pc:sldMkLst>
      </pc:sldChg>
      <pc:sldChg chg="ord">
        <pc:chgData name="Mr R Boniface" userId="S::rbn@draytonmanorhighschool.co.uk::463b8568-c23f-4c19-944a-93a50bb91d1c" providerId="AD" clId="Web-{1DFC3B2F-D87B-DA34-76E4-F74254EBEFE1}" dt="2022-10-12T11:44:36.455" v="8"/>
        <pc:sldMkLst>
          <pc:docMk/>
          <pc:sldMk cId="769358722" sldId="298"/>
        </pc:sldMkLst>
      </pc:sldChg>
      <pc:sldChg chg="ord">
        <pc:chgData name="Mr R Boniface" userId="S::rbn@draytonmanorhighschool.co.uk::463b8568-c23f-4c19-944a-93a50bb91d1c" providerId="AD" clId="Web-{1DFC3B2F-D87B-DA34-76E4-F74254EBEFE1}" dt="2022-10-12T11:44:36.455" v="7"/>
        <pc:sldMkLst>
          <pc:docMk/>
          <pc:sldMk cId="1613971752" sldId="299"/>
        </pc:sldMkLst>
      </pc:sldChg>
      <pc:sldChg chg="ord">
        <pc:chgData name="Mr R Boniface" userId="S::rbn@draytonmanorhighschool.co.uk::463b8568-c23f-4c19-944a-93a50bb91d1c" providerId="AD" clId="Web-{1DFC3B2F-D87B-DA34-76E4-F74254EBEFE1}" dt="2022-10-12T11:42:59.714" v="2"/>
        <pc:sldMkLst>
          <pc:docMk/>
          <pc:sldMk cId="3038967619" sldId="314"/>
        </pc:sldMkLst>
      </pc:sldChg>
      <pc:sldChg chg="ord">
        <pc:chgData name="Mr R Boniface" userId="S::rbn@draytonmanorhighschool.co.uk::463b8568-c23f-4c19-944a-93a50bb91d1c" providerId="AD" clId="Web-{1DFC3B2F-D87B-DA34-76E4-F74254EBEFE1}" dt="2022-10-12T11:45:38.287" v="12"/>
        <pc:sldMkLst>
          <pc:docMk/>
          <pc:sldMk cId="1050029080" sldId="318"/>
        </pc:sldMkLst>
      </pc:sldChg>
      <pc:sldChg chg="ord">
        <pc:chgData name="Mr R Boniface" userId="S::rbn@draytonmanorhighschool.co.uk::463b8568-c23f-4c19-944a-93a50bb91d1c" providerId="AD" clId="Web-{1DFC3B2F-D87B-DA34-76E4-F74254EBEFE1}" dt="2022-10-12T11:43:07.762" v="3"/>
        <pc:sldMkLst>
          <pc:docMk/>
          <pc:sldMk cId="2396618059" sldId="319"/>
        </pc:sldMkLst>
      </pc:sldChg>
    </pc:docChg>
  </pc:docChgLst>
  <pc:docChgLst>
    <pc:chgData name="Ms B Venning" userId="S::bve@draytonmanorhighschool.co.uk::cc7f9e27-2069-47a0-b091-e81b9507a452" providerId="AD" clId="Web-{86643755-863B-7AF3-43C9-F38BC4FE2601}"/>
    <pc:docChg chg="modSld">
      <pc:chgData name="Ms B Venning" userId="S::bve@draytonmanorhighschool.co.uk::cc7f9e27-2069-47a0-b091-e81b9507a452" providerId="AD" clId="Web-{86643755-863B-7AF3-43C9-F38BC4FE2601}" dt="2023-10-04T22:59:48.410" v="113" actId="1076"/>
      <pc:docMkLst>
        <pc:docMk/>
      </pc:docMkLst>
      <pc:sldChg chg="modSp">
        <pc:chgData name="Ms B Venning" userId="S::bve@draytonmanorhighschool.co.uk::cc7f9e27-2069-47a0-b091-e81b9507a452" providerId="AD" clId="Web-{86643755-863B-7AF3-43C9-F38BC4FE2601}" dt="2023-10-04T22:59:48.410" v="113" actId="1076"/>
        <pc:sldMkLst>
          <pc:docMk/>
          <pc:sldMk cId="1367444887" sldId="351"/>
        </pc:sldMkLst>
        <pc:spChg chg="mod">
          <ac:chgData name="Ms B Venning" userId="S::bve@draytonmanorhighschool.co.uk::cc7f9e27-2069-47a0-b091-e81b9507a452" providerId="AD" clId="Web-{86643755-863B-7AF3-43C9-F38BC4FE2601}" dt="2023-10-04T22:59:48.410" v="113" actId="1076"/>
          <ac:spMkLst>
            <pc:docMk/>
            <pc:sldMk cId="1367444887" sldId="351"/>
            <ac:spMk id="7" creationId="{3B844F18-4A0A-4C02-B6E9-9512678D6C54}"/>
          </ac:spMkLst>
        </pc:spChg>
        <pc:graphicFrameChg chg="mod modGraphic">
          <ac:chgData name="Ms B Venning" userId="S::bve@draytonmanorhighschool.co.uk::cc7f9e27-2069-47a0-b091-e81b9507a452" providerId="AD" clId="Web-{86643755-863B-7AF3-43C9-F38BC4FE2601}" dt="2023-10-04T22:59:37.957" v="111"/>
          <ac:graphicFrameMkLst>
            <pc:docMk/>
            <pc:sldMk cId="1367444887" sldId="351"/>
            <ac:graphicFrameMk id="2" creationId="{00000000-0000-0000-0000-000000000000}"/>
          </ac:graphicFrameMkLst>
        </pc:graphicFrameChg>
      </pc:sldChg>
      <pc:sldChg chg="modSp">
        <pc:chgData name="Ms B Venning" userId="S::bve@draytonmanorhighschool.co.uk::cc7f9e27-2069-47a0-b091-e81b9507a452" providerId="AD" clId="Web-{86643755-863B-7AF3-43C9-F38BC4FE2601}" dt="2023-10-04T22:58:14.173" v="31" actId="20577"/>
        <pc:sldMkLst>
          <pc:docMk/>
          <pc:sldMk cId="816781020" sldId="357"/>
        </pc:sldMkLst>
        <pc:spChg chg="mod">
          <ac:chgData name="Ms B Venning" userId="S::bve@draytonmanorhighschool.co.uk::cc7f9e27-2069-47a0-b091-e81b9507a452" providerId="AD" clId="Web-{86643755-863B-7AF3-43C9-F38BC4FE2601}" dt="2023-10-04T22:58:14.173" v="31" actId="20577"/>
          <ac:spMkLst>
            <pc:docMk/>
            <pc:sldMk cId="816781020" sldId="357"/>
            <ac:spMk id="3" creationId="{35C4E9D4-85EF-8B19-DF86-DA497B3A72FE}"/>
          </ac:spMkLst>
        </pc:spChg>
      </pc:sldChg>
    </pc:docChg>
  </pc:docChgLst>
  <pc:docChgLst>
    <pc:chgData name="Ms B Venning" userId="cc7f9e27-2069-47a0-b091-e81b9507a452" providerId="ADAL" clId="{A9CF5740-3E1C-1149-8F02-3A26CC4A2ECB}"/>
    <pc:docChg chg="custSel addSld modSld sldOrd">
      <pc:chgData name="Ms B Venning" userId="cc7f9e27-2069-47a0-b091-e81b9507a452" providerId="ADAL" clId="{A9CF5740-3E1C-1149-8F02-3A26CC4A2ECB}" dt="2023-10-04T23:21:02.852" v="116" actId="20577"/>
      <pc:docMkLst>
        <pc:docMk/>
      </pc:docMkLst>
      <pc:sldChg chg="ord">
        <pc:chgData name="Ms B Venning" userId="cc7f9e27-2069-47a0-b091-e81b9507a452" providerId="ADAL" clId="{A9CF5740-3E1C-1149-8F02-3A26CC4A2ECB}" dt="2023-10-04T23:20:37.354" v="83" actId="20578"/>
        <pc:sldMkLst>
          <pc:docMk/>
          <pc:sldMk cId="2990245145" sldId="296"/>
        </pc:sldMkLst>
      </pc:sldChg>
      <pc:sldChg chg="modSp mod ord">
        <pc:chgData name="Ms B Venning" userId="cc7f9e27-2069-47a0-b091-e81b9507a452" providerId="ADAL" clId="{A9CF5740-3E1C-1149-8F02-3A26CC4A2ECB}" dt="2023-10-04T23:20:53.405" v="112" actId="20577"/>
        <pc:sldMkLst>
          <pc:docMk/>
          <pc:sldMk cId="3503764615" sldId="297"/>
        </pc:sldMkLst>
        <pc:spChg chg="mod">
          <ac:chgData name="Ms B Venning" userId="cc7f9e27-2069-47a0-b091-e81b9507a452" providerId="ADAL" clId="{A9CF5740-3E1C-1149-8F02-3A26CC4A2ECB}" dt="2023-10-04T23:20:53.405" v="112" actId="20577"/>
          <ac:spMkLst>
            <pc:docMk/>
            <pc:sldMk cId="3503764615" sldId="297"/>
            <ac:spMk id="3" creationId="{00000000-0000-0000-0000-000000000000}"/>
          </ac:spMkLst>
        </pc:spChg>
      </pc:sldChg>
      <pc:sldChg chg="modSp mod">
        <pc:chgData name="Ms B Venning" userId="cc7f9e27-2069-47a0-b091-e81b9507a452" providerId="ADAL" clId="{A9CF5740-3E1C-1149-8F02-3A26CC4A2ECB}" dt="2023-10-04T23:21:02.852" v="116" actId="20577"/>
        <pc:sldMkLst>
          <pc:docMk/>
          <pc:sldMk cId="769358722" sldId="298"/>
        </pc:sldMkLst>
        <pc:spChg chg="mod">
          <ac:chgData name="Ms B Venning" userId="cc7f9e27-2069-47a0-b091-e81b9507a452" providerId="ADAL" clId="{A9CF5740-3E1C-1149-8F02-3A26CC4A2ECB}" dt="2023-10-04T23:21:02.852" v="116" actId="20577"/>
          <ac:spMkLst>
            <pc:docMk/>
            <pc:sldMk cId="769358722" sldId="298"/>
            <ac:spMk id="3" creationId="{00000000-0000-0000-0000-000000000000}"/>
          </ac:spMkLst>
        </pc:spChg>
      </pc:sldChg>
      <pc:sldChg chg="modSp mod">
        <pc:chgData name="Ms B Venning" userId="cc7f9e27-2069-47a0-b091-e81b9507a452" providerId="ADAL" clId="{A9CF5740-3E1C-1149-8F02-3A26CC4A2ECB}" dt="2023-10-04T23:15:56.051" v="71" actId="20577"/>
        <pc:sldMkLst>
          <pc:docMk/>
          <pc:sldMk cId="1613971752" sldId="299"/>
        </pc:sldMkLst>
        <pc:spChg chg="mod">
          <ac:chgData name="Ms B Venning" userId="cc7f9e27-2069-47a0-b091-e81b9507a452" providerId="ADAL" clId="{A9CF5740-3E1C-1149-8F02-3A26CC4A2ECB}" dt="2023-10-04T23:15:56.051" v="71" actId="20577"/>
          <ac:spMkLst>
            <pc:docMk/>
            <pc:sldMk cId="1613971752" sldId="299"/>
            <ac:spMk id="3" creationId="{00000000-0000-0000-0000-000000000000}"/>
          </ac:spMkLst>
        </pc:spChg>
      </pc:sldChg>
      <pc:sldChg chg="modSp mod">
        <pc:chgData name="Ms B Venning" userId="cc7f9e27-2069-47a0-b091-e81b9507a452" providerId="ADAL" clId="{A9CF5740-3E1C-1149-8F02-3A26CC4A2ECB}" dt="2023-10-04T23:10:05.720" v="36" actId="27636"/>
        <pc:sldMkLst>
          <pc:docMk/>
          <pc:sldMk cId="3837076987" sldId="308"/>
        </pc:sldMkLst>
        <pc:spChg chg="mod">
          <ac:chgData name="Ms B Venning" userId="cc7f9e27-2069-47a0-b091-e81b9507a452" providerId="ADAL" clId="{A9CF5740-3E1C-1149-8F02-3A26CC4A2ECB}" dt="2023-10-04T23:10:05.720" v="36" actId="27636"/>
          <ac:spMkLst>
            <pc:docMk/>
            <pc:sldMk cId="3837076987" sldId="308"/>
            <ac:spMk id="3" creationId="{00000000-0000-0000-0000-000000000000}"/>
          </ac:spMkLst>
        </pc:spChg>
      </pc:sldChg>
      <pc:sldChg chg="modSp mod">
        <pc:chgData name="Ms B Venning" userId="cc7f9e27-2069-47a0-b091-e81b9507a452" providerId="ADAL" clId="{A9CF5740-3E1C-1149-8F02-3A26CC4A2ECB}" dt="2023-10-04T23:10:35.182" v="38" actId="1036"/>
        <pc:sldMkLst>
          <pc:docMk/>
          <pc:sldMk cId="4212726863" sldId="309"/>
        </pc:sldMkLst>
        <pc:spChg chg="mod">
          <ac:chgData name="Ms B Venning" userId="cc7f9e27-2069-47a0-b091-e81b9507a452" providerId="ADAL" clId="{A9CF5740-3E1C-1149-8F02-3A26CC4A2ECB}" dt="2023-10-04T23:10:35.182" v="38" actId="1036"/>
          <ac:spMkLst>
            <pc:docMk/>
            <pc:sldMk cId="4212726863" sldId="309"/>
            <ac:spMk id="7" creationId="{3B844F18-4A0A-4C02-B6E9-9512678D6C54}"/>
          </ac:spMkLst>
        </pc:spChg>
      </pc:sldChg>
      <pc:sldChg chg="delSp mod">
        <pc:chgData name="Ms B Venning" userId="cc7f9e27-2069-47a0-b091-e81b9507a452" providerId="ADAL" clId="{A9CF5740-3E1C-1149-8F02-3A26CC4A2ECB}" dt="2023-10-04T23:07:54.723" v="2" actId="478"/>
        <pc:sldMkLst>
          <pc:docMk/>
          <pc:sldMk cId="1301083046" sldId="331"/>
        </pc:sldMkLst>
        <pc:spChg chg="del">
          <ac:chgData name="Ms B Venning" userId="cc7f9e27-2069-47a0-b091-e81b9507a452" providerId="ADAL" clId="{A9CF5740-3E1C-1149-8F02-3A26CC4A2ECB}" dt="2023-10-04T23:07:51.442" v="1" actId="478"/>
          <ac:spMkLst>
            <pc:docMk/>
            <pc:sldMk cId="1301083046" sldId="331"/>
            <ac:spMk id="2" creationId="{00000000-0000-0000-0000-000000000000}"/>
          </ac:spMkLst>
        </pc:spChg>
        <pc:spChg chg="del">
          <ac:chgData name="Ms B Venning" userId="cc7f9e27-2069-47a0-b091-e81b9507a452" providerId="ADAL" clId="{A9CF5740-3E1C-1149-8F02-3A26CC4A2ECB}" dt="2023-10-04T23:07:54.723" v="2" actId="478"/>
          <ac:spMkLst>
            <pc:docMk/>
            <pc:sldMk cId="1301083046" sldId="331"/>
            <ac:spMk id="3" creationId="{00000000-0000-0000-0000-000000000000}"/>
          </ac:spMkLst>
        </pc:spChg>
      </pc:sldChg>
      <pc:sldChg chg="delSp mod">
        <pc:chgData name="Ms B Venning" userId="cc7f9e27-2069-47a0-b091-e81b9507a452" providerId="ADAL" clId="{A9CF5740-3E1C-1149-8F02-3A26CC4A2ECB}" dt="2023-10-04T23:07:43.452" v="0" actId="478"/>
        <pc:sldMkLst>
          <pc:docMk/>
          <pc:sldMk cId="2981746585" sldId="333"/>
        </pc:sldMkLst>
        <pc:spChg chg="del">
          <ac:chgData name="Ms B Venning" userId="cc7f9e27-2069-47a0-b091-e81b9507a452" providerId="ADAL" clId="{A9CF5740-3E1C-1149-8F02-3A26CC4A2ECB}" dt="2023-10-04T23:07:43.452" v="0" actId="478"/>
          <ac:spMkLst>
            <pc:docMk/>
            <pc:sldMk cId="2981746585" sldId="333"/>
            <ac:spMk id="4" creationId="{00000000-0000-0000-0000-000000000000}"/>
          </ac:spMkLst>
        </pc:spChg>
      </pc:sldChg>
      <pc:sldChg chg="ord">
        <pc:chgData name="Ms B Venning" userId="cc7f9e27-2069-47a0-b091-e81b9507a452" providerId="ADAL" clId="{A9CF5740-3E1C-1149-8F02-3A26CC4A2ECB}" dt="2023-10-04T23:14:50.210" v="66" actId="20578"/>
        <pc:sldMkLst>
          <pc:docMk/>
          <pc:sldMk cId="3795961361" sldId="336"/>
        </pc:sldMkLst>
      </pc:sldChg>
      <pc:sldChg chg="modSp mod ord">
        <pc:chgData name="Ms B Venning" userId="cc7f9e27-2069-47a0-b091-e81b9507a452" providerId="ADAL" clId="{A9CF5740-3E1C-1149-8F02-3A26CC4A2ECB}" dt="2023-10-04T23:18:52.150" v="81" actId="20577"/>
        <pc:sldMkLst>
          <pc:docMk/>
          <pc:sldMk cId="998097309" sldId="337"/>
        </pc:sldMkLst>
        <pc:spChg chg="mod">
          <ac:chgData name="Ms B Venning" userId="cc7f9e27-2069-47a0-b091-e81b9507a452" providerId="ADAL" clId="{A9CF5740-3E1C-1149-8F02-3A26CC4A2ECB}" dt="2023-10-04T23:18:52.150" v="81" actId="20577"/>
          <ac:spMkLst>
            <pc:docMk/>
            <pc:sldMk cId="998097309" sldId="337"/>
            <ac:spMk id="3" creationId="{00000000-0000-0000-0000-000000000000}"/>
          </ac:spMkLst>
        </pc:spChg>
      </pc:sldChg>
      <pc:sldChg chg="modSp mod">
        <pc:chgData name="Ms B Venning" userId="cc7f9e27-2069-47a0-b091-e81b9507a452" providerId="ADAL" clId="{A9CF5740-3E1C-1149-8F02-3A26CC4A2ECB}" dt="2023-10-04T23:09:19.404" v="13" actId="20577"/>
        <pc:sldMkLst>
          <pc:docMk/>
          <pc:sldMk cId="742302227" sldId="339"/>
        </pc:sldMkLst>
        <pc:spChg chg="mod">
          <ac:chgData name="Ms B Venning" userId="cc7f9e27-2069-47a0-b091-e81b9507a452" providerId="ADAL" clId="{A9CF5740-3E1C-1149-8F02-3A26CC4A2ECB}" dt="2023-10-04T23:09:19.404" v="13" actId="20577"/>
          <ac:spMkLst>
            <pc:docMk/>
            <pc:sldMk cId="742302227" sldId="339"/>
            <ac:spMk id="3" creationId="{00000000-0000-0000-0000-000000000000}"/>
          </ac:spMkLst>
        </pc:spChg>
        <pc:spChg chg="mod">
          <ac:chgData name="Ms B Venning" userId="cc7f9e27-2069-47a0-b091-e81b9507a452" providerId="ADAL" clId="{A9CF5740-3E1C-1149-8F02-3A26CC4A2ECB}" dt="2023-10-04T23:08:54.024" v="4" actId="27636"/>
          <ac:spMkLst>
            <pc:docMk/>
            <pc:sldMk cId="742302227" sldId="339"/>
            <ac:spMk id="7" creationId="{3B844F18-4A0A-4C02-B6E9-9512678D6C54}"/>
          </ac:spMkLst>
        </pc:spChg>
      </pc:sldChg>
      <pc:sldChg chg="ord">
        <pc:chgData name="Ms B Venning" userId="cc7f9e27-2069-47a0-b091-e81b9507a452" providerId="ADAL" clId="{A9CF5740-3E1C-1149-8F02-3A26CC4A2ECB}" dt="2023-10-04T23:17:06.072" v="76" actId="20578"/>
        <pc:sldMkLst>
          <pc:docMk/>
          <pc:sldMk cId="816781020" sldId="357"/>
        </pc:sldMkLst>
      </pc:sldChg>
      <pc:sldChg chg="delSp modSp add mod ord">
        <pc:chgData name="Ms B Venning" userId="cc7f9e27-2069-47a0-b091-e81b9507a452" providerId="ADAL" clId="{A9CF5740-3E1C-1149-8F02-3A26CC4A2ECB}" dt="2023-10-04T23:18:26.603" v="79" actId="20578"/>
        <pc:sldMkLst>
          <pc:docMk/>
          <pc:sldMk cId="0" sldId="410"/>
        </pc:sldMkLst>
        <pc:spChg chg="mod">
          <ac:chgData name="Ms B Venning" userId="cc7f9e27-2069-47a0-b091-e81b9507a452" providerId="ADAL" clId="{A9CF5740-3E1C-1149-8F02-3A26CC4A2ECB}" dt="2023-10-04T23:13:16.396" v="55" actId="1037"/>
          <ac:spMkLst>
            <pc:docMk/>
            <pc:sldMk cId="0" sldId="410"/>
            <ac:spMk id="1452" creationId="{00000000-0000-0000-0000-000000000000}"/>
          </ac:spMkLst>
        </pc:spChg>
        <pc:spChg chg="mod">
          <ac:chgData name="Ms B Venning" userId="cc7f9e27-2069-47a0-b091-e81b9507a452" providerId="ADAL" clId="{A9CF5740-3E1C-1149-8F02-3A26CC4A2ECB}" dt="2023-10-04T23:13:53.154" v="56" actId="1076"/>
          <ac:spMkLst>
            <pc:docMk/>
            <pc:sldMk cId="0" sldId="410"/>
            <ac:spMk id="1453" creationId="{00000000-0000-0000-0000-000000000000}"/>
          </ac:spMkLst>
        </pc:spChg>
        <pc:spChg chg="mod">
          <ac:chgData name="Ms B Venning" userId="cc7f9e27-2069-47a0-b091-e81b9507a452" providerId="ADAL" clId="{A9CF5740-3E1C-1149-8F02-3A26CC4A2ECB}" dt="2023-10-04T23:13:16.396" v="55" actId="1037"/>
          <ac:spMkLst>
            <pc:docMk/>
            <pc:sldMk cId="0" sldId="410"/>
            <ac:spMk id="1454" creationId="{00000000-0000-0000-0000-000000000000}"/>
          </ac:spMkLst>
        </pc:spChg>
        <pc:spChg chg="mod">
          <ac:chgData name="Ms B Venning" userId="cc7f9e27-2069-47a0-b091-e81b9507a452" providerId="ADAL" clId="{A9CF5740-3E1C-1149-8F02-3A26CC4A2ECB}" dt="2023-10-04T23:13:16.396" v="55" actId="1037"/>
          <ac:spMkLst>
            <pc:docMk/>
            <pc:sldMk cId="0" sldId="410"/>
            <ac:spMk id="1455" creationId="{00000000-0000-0000-0000-000000000000}"/>
          </ac:spMkLst>
        </pc:spChg>
        <pc:spChg chg="del">
          <ac:chgData name="Ms B Venning" userId="cc7f9e27-2069-47a0-b091-e81b9507a452" providerId="ADAL" clId="{A9CF5740-3E1C-1149-8F02-3A26CC4A2ECB}" dt="2023-10-04T23:12:44.498" v="45" actId="478"/>
          <ac:spMkLst>
            <pc:docMk/>
            <pc:sldMk cId="0" sldId="410"/>
            <ac:spMk id="1456" creationId="{00000000-0000-0000-0000-000000000000}"/>
          </ac:spMkLst>
        </pc:spChg>
        <pc:spChg chg="del">
          <ac:chgData name="Ms B Venning" userId="cc7f9e27-2069-47a0-b091-e81b9507a452" providerId="ADAL" clId="{A9CF5740-3E1C-1149-8F02-3A26CC4A2ECB}" dt="2023-10-04T23:12:42.129" v="44" actId="478"/>
          <ac:spMkLst>
            <pc:docMk/>
            <pc:sldMk cId="0" sldId="410"/>
            <ac:spMk id="1457" creationId="{00000000-0000-0000-0000-000000000000}"/>
          </ac:spMkLst>
        </pc:spChg>
        <pc:spChg chg="del">
          <ac:chgData name="Ms B Venning" userId="cc7f9e27-2069-47a0-b091-e81b9507a452" providerId="ADAL" clId="{A9CF5740-3E1C-1149-8F02-3A26CC4A2ECB}" dt="2023-10-04T23:12:38.019" v="43" actId="478"/>
          <ac:spMkLst>
            <pc:docMk/>
            <pc:sldMk cId="0" sldId="410"/>
            <ac:spMk id="1458" creationId="{00000000-0000-0000-0000-000000000000}"/>
          </ac:spMkLst>
        </pc:spChg>
        <pc:spChg chg="del">
          <ac:chgData name="Ms B Venning" userId="cc7f9e27-2069-47a0-b091-e81b9507a452" providerId="ADAL" clId="{A9CF5740-3E1C-1149-8F02-3A26CC4A2ECB}" dt="2023-10-04T23:12:35.024" v="42" actId="478"/>
          <ac:spMkLst>
            <pc:docMk/>
            <pc:sldMk cId="0" sldId="410"/>
            <ac:spMk id="1459" creationId="{00000000-0000-0000-0000-000000000000}"/>
          </ac:spMkLst>
        </pc:spChg>
        <pc:spChg chg="del">
          <ac:chgData name="Ms B Venning" userId="cc7f9e27-2069-47a0-b091-e81b9507a452" providerId="ADAL" clId="{A9CF5740-3E1C-1149-8F02-3A26CC4A2ECB}" dt="2023-10-04T23:13:05.020" v="50" actId="478"/>
          <ac:spMkLst>
            <pc:docMk/>
            <pc:sldMk cId="0" sldId="410"/>
            <ac:spMk id="1460" creationId="{00000000-0000-0000-0000-000000000000}"/>
          </ac:spMkLst>
        </pc:spChg>
        <pc:spChg chg="del">
          <ac:chgData name="Ms B Venning" userId="cc7f9e27-2069-47a0-b091-e81b9507a452" providerId="ADAL" clId="{A9CF5740-3E1C-1149-8F02-3A26CC4A2ECB}" dt="2023-10-04T23:13:00.828" v="49" actId="478"/>
          <ac:spMkLst>
            <pc:docMk/>
            <pc:sldMk cId="0" sldId="410"/>
            <ac:spMk id="1461" creationId="{00000000-0000-0000-0000-000000000000}"/>
          </ac:spMkLst>
        </pc:spChg>
        <pc:spChg chg="del">
          <ac:chgData name="Ms B Venning" userId="cc7f9e27-2069-47a0-b091-e81b9507a452" providerId="ADAL" clId="{A9CF5740-3E1C-1149-8F02-3A26CC4A2ECB}" dt="2023-10-04T23:12:54.807" v="48" actId="478"/>
          <ac:spMkLst>
            <pc:docMk/>
            <pc:sldMk cId="0" sldId="410"/>
            <ac:spMk id="1462" creationId="{00000000-0000-0000-0000-000000000000}"/>
          </ac:spMkLst>
        </pc:spChg>
        <pc:spChg chg="del">
          <ac:chgData name="Ms B Venning" userId="cc7f9e27-2069-47a0-b091-e81b9507a452" providerId="ADAL" clId="{A9CF5740-3E1C-1149-8F02-3A26CC4A2ECB}" dt="2023-10-04T23:12:51.880" v="47" actId="478"/>
          <ac:spMkLst>
            <pc:docMk/>
            <pc:sldMk cId="0" sldId="410"/>
            <ac:spMk id="1463" creationId="{00000000-0000-0000-0000-000000000000}"/>
          </ac:spMkLst>
        </pc:spChg>
        <pc:spChg chg="del">
          <ac:chgData name="Ms B Venning" userId="cc7f9e27-2069-47a0-b091-e81b9507a452" providerId="ADAL" clId="{A9CF5740-3E1C-1149-8F02-3A26CC4A2ECB}" dt="2023-10-04T23:12:32.793" v="41" actId="478"/>
          <ac:spMkLst>
            <pc:docMk/>
            <pc:sldMk cId="0" sldId="410"/>
            <ac:spMk id="1464" creationId="{00000000-0000-0000-0000-000000000000}"/>
          </ac:spMkLst>
        </pc:spChg>
        <pc:spChg chg="del">
          <ac:chgData name="Ms B Venning" userId="cc7f9e27-2069-47a0-b091-e81b9507a452" providerId="ADAL" clId="{A9CF5740-3E1C-1149-8F02-3A26CC4A2ECB}" dt="2023-10-04T23:12:46.998" v="46" actId="478"/>
          <ac:spMkLst>
            <pc:docMk/>
            <pc:sldMk cId="0" sldId="410"/>
            <ac:spMk id="1465" creationId="{00000000-0000-0000-0000-000000000000}"/>
          </ac:spMkLst>
        </pc:spChg>
        <pc:spChg chg="del">
          <ac:chgData name="Ms B Venning" userId="cc7f9e27-2069-47a0-b091-e81b9507a452" providerId="ADAL" clId="{A9CF5740-3E1C-1149-8F02-3A26CC4A2ECB}" dt="2023-10-04T23:12:19.602" v="40" actId="478"/>
          <ac:spMkLst>
            <pc:docMk/>
            <pc:sldMk cId="0" sldId="410"/>
            <ac:spMk id="1471" creationId="{00000000-0000-0000-0000-000000000000}"/>
          </ac:spMkLst>
        </pc:spChg>
        <pc:grpChg chg="mod">
          <ac:chgData name="Ms B Venning" userId="cc7f9e27-2069-47a0-b091-e81b9507a452" providerId="ADAL" clId="{A9CF5740-3E1C-1149-8F02-3A26CC4A2ECB}" dt="2023-10-04T23:13:16.396" v="55" actId="1037"/>
          <ac:grpSpMkLst>
            <pc:docMk/>
            <pc:sldMk cId="0" sldId="410"/>
            <ac:grpSpMk id="1470" creationId="{00000000-0000-0000-0000-000000000000}"/>
          </ac:grpSpMkLst>
        </pc:grpChg>
        <pc:grpChg chg="mod">
          <ac:chgData name="Ms B Venning" userId="cc7f9e27-2069-47a0-b091-e81b9507a452" providerId="ADAL" clId="{A9CF5740-3E1C-1149-8F02-3A26CC4A2ECB}" dt="2023-10-04T23:13:16.396" v="55" actId="1037"/>
          <ac:grpSpMkLst>
            <pc:docMk/>
            <pc:sldMk cId="0" sldId="410"/>
            <ac:grpSpMk id="1476" creationId="{00000000-0000-0000-0000-000000000000}"/>
          </ac:grpSpMkLst>
        </pc:grpChg>
        <pc:grpChg chg="mod">
          <ac:chgData name="Ms B Venning" userId="cc7f9e27-2069-47a0-b091-e81b9507a452" providerId="ADAL" clId="{A9CF5740-3E1C-1149-8F02-3A26CC4A2ECB}" dt="2023-10-04T23:13:16.396" v="55" actId="1037"/>
          <ac:grpSpMkLst>
            <pc:docMk/>
            <pc:sldMk cId="0" sldId="410"/>
            <ac:grpSpMk id="1481" creationId="{00000000-0000-0000-0000-000000000000}"/>
          </ac:grpSpMkLst>
        </pc:grpChg>
        <pc:grpChg chg="mod">
          <ac:chgData name="Ms B Venning" userId="cc7f9e27-2069-47a0-b091-e81b9507a452" providerId="ADAL" clId="{A9CF5740-3E1C-1149-8F02-3A26CC4A2ECB}" dt="2023-10-04T23:13:16.396" v="55" actId="1037"/>
          <ac:grpSpMkLst>
            <pc:docMk/>
            <pc:sldMk cId="0" sldId="410"/>
            <ac:grpSpMk id="1486" creationId="{00000000-0000-0000-0000-000000000000}"/>
          </ac:grpSpMkLst>
        </pc:grpChg>
      </pc:sldChg>
    </pc:docChg>
  </pc:docChgLst>
  <pc:docChgLst>
    <pc:chgData name="Mr R Boniface" userId="S::rbn@draytonmanorhighschool.co.uk::463b8568-c23f-4c19-944a-93a50bb91d1c" providerId="AD" clId="Web-{ED800AB8-4DB3-5B0B-2A5E-21B144FD711A}"/>
    <pc:docChg chg="addSld delSld modSld sldOrd addMainMaster">
      <pc:chgData name="Mr R Boniface" userId="S::rbn@draytonmanorhighschool.co.uk::463b8568-c23f-4c19-944a-93a50bb91d1c" providerId="AD" clId="Web-{ED800AB8-4DB3-5B0B-2A5E-21B144FD711A}" dt="2023-09-27T16:10:22.220" v="109"/>
      <pc:docMkLst>
        <pc:docMk/>
      </pc:docMkLst>
      <pc:sldChg chg="del">
        <pc:chgData name="Mr R Boniface" userId="S::rbn@draytonmanorhighschool.co.uk::463b8568-c23f-4c19-944a-93a50bb91d1c" providerId="AD" clId="Web-{ED800AB8-4DB3-5B0B-2A5E-21B144FD711A}" dt="2023-09-27T14:20:46.931" v="59"/>
        <pc:sldMkLst>
          <pc:docMk/>
          <pc:sldMk cId="3724024976" sldId="310"/>
        </pc:sldMkLst>
      </pc:sldChg>
      <pc:sldChg chg="del">
        <pc:chgData name="Mr R Boniface" userId="S::rbn@draytonmanorhighschool.co.uk::463b8568-c23f-4c19-944a-93a50bb91d1c" providerId="AD" clId="Web-{ED800AB8-4DB3-5B0B-2A5E-21B144FD711A}" dt="2023-09-27T14:20:39.056" v="58"/>
        <pc:sldMkLst>
          <pc:docMk/>
          <pc:sldMk cId="1866392925" sldId="312"/>
        </pc:sldMkLst>
      </pc:sldChg>
      <pc:sldChg chg="del ord">
        <pc:chgData name="Mr R Boniface" userId="S::rbn@draytonmanorhighschool.co.uk::463b8568-c23f-4c19-944a-93a50bb91d1c" providerId="AD" clId="Web-{ED800AB8-4DB3-5B0B-2A5E-21B144FD711A}" dt="2023-09-27T16:04:52.243" v="66"/>
        <pc:sldMkLst>
          <pc:docMk/>
          <pc:sldMk cId="3038967619" sldId="314"/>
        </pc:sldMkLst>
      </pc:sldChg>
      <pc:sldChg chg="del ord">
        <pc:chgData name="Mr R Boniface" userId="S::rbn@draytonmanorhighschool.co.uk::463b8568-c23f-4c19-944a-93a50bb91d1c" providerId="AD" clId="Web-{ED800AB8-4DB3-5B0B-2A5E-21B144FD711A}" dt="2023-09-27T14:18:04.599" v="36"/>
        <pc:sldMkLst>
          <pc:docMk/>
          <pc:sldMk cId="1489794407" sldId="315"/>
        </pc:sldMkLst>
      </pc:sldChg>
      <pc:sldChg chg="modSp">
        <pc:chgData name="Mr R Boniface" userId="S::rbn@draytonmanorhighschool.co.uk::463b8568-c23f-4c19-944a-93a50bb91d1c" providerId="AD" clId="Web-{ED800AB8-4DB3-5B0B-2A5E-21B144FD711A}" dt="2023-09-27T14:18:42.616" v="52" actId="20577"/>
        <pc:sldMkLst>
          <pc:docMk/>
          <pc:sldMk cId="465340728" sldId="316"/>
        </pc:sldMkLst>
        <pc:spChg chg="mod">
          <ac:chgData name="Mr R Boniface" userId="S::rbn@draytonmanorhighschool.co.uk::463b8568-c23f-4c19-944a-93a50bb91d1c" providerId="AD" clId="Web-{ED800AB8-4DB3-5B0B-2A5E-21B144FD711A}" dt="2023-09-27T14:18:42.616" v="52" actId="20577"/>
          <ac:spMkLst>
            <pc:docMk/>
            <pc:sldMk cId="465340728" sldId="316"/>
            <ac:spMk id="3" creationId="{00000000-0000-0000-0000-000000000000}"/>
          </ac:spMkLst>
        </pc:spChg>
      </pc:sldChg>
      <pc:sldChg chg="del">
        <pc:chgData name="Mr R Boniface" userId="S::rbn@draytonmanorhighschool.co.uk::463b8568-c23f-4c19-944a-93a50bb91d1c" providerId="AD" clId="Web-{ED800AB8-4DB3-5B0B-2A5E-21B144FD711A}" dt="2023-09-27T14:19:42.695" v="53"/>
        <pc:sldMkLst>
          <pc:docMk/>
          <pc:sldMk cId="3196055603" sldId="317"/>
        </pc:sldMkLst>
      </pc:sldChg>
      <pc:sldChg chg="del">
        <pc:chgData name="Mr R Boniface" userId="S::rbn@draytonmanorhighschool.co.uk::463b8568-c23f-4c19-944a-93a50bb91d1c" providerId="AD" clId="Web-{ED800AB8-4DB3-5B0B-2A5E-21B144FD711A}" dt="2023-09-25T13:25:44.064" v="31"/>
        <pc:sldMkLst>
          <pc:docMk/>
          <pc:sldMk cId="2396618059" sldId="319"/>
        </pc:sldMkLst>
      </pc:sldChg>
      <pc:sldChg chg="del">
        <pc:chgData name="Mr R Boniface" userId="S::rbn@draytonmanorhighschool.co.uk::463b8568-c23f-4c19-944a-93a50bb91d1c" providerId="AD" clId="Web-{ED800AB8-4DB3-5B0B-2A5E-21B144FD711A}" dt="2023-09-27T14:20:05.446" v="57"/>
        <pc:sldMkLst>
          <pc:docMk/>
          <pc:sldMk cId="1570778688" sldId="320"/>
        </pc:sldMkLst>
      </pc:sldChg>
      <pc:sldChg chg="del">
        <pc:chgData name="Mr R Boniface" userId="S::rbn@draytonmanorhighschool.co.uk::463b8568-c23f-4c19-944a-93a50bb91d1c" providerId="AD" clId="Web-{ED800AB8-4DB3-5B0B-2A5E-21B144FD711A}" dt="2023-09-25T13:26:04.814" v="32"/>
        <pc:sldMkLst>
          <pc:docMk/>
          <pc:sldMk cId="693615219" sldId="321"/>
        </pc:sldMkLst>
      </pc:sldChg>
      <pc:sldChg chg="del">
        <pc:chgData name="Mr R Boniface" userId="S::rbn@draytonmanorhighschool.co.uk::463b8568-c23f-4c19-944a-93a50bb91d1c" providerId="AD" clId="Web-{ED800AB8-4DB3-5B0B-2A5E-21B144FD711A}" dt="2023-09-25T13:26:07.018" v="33"/>
        <pc:sldMkLst>
          <pc:docMk/>
          <pc:sldMk cId="2112346280" sldId="322"/>
        </pc:sldMkLst>
      </pc:sldChg>
      <pc:sldChg chg="addSp delSp modSp">
        <pc:chgData name="Mr R Boniface" userId="S::rbn@draytonmanorhighschool.co.uk::463b8568-c23f-4c19-944a-93a50bb91d1c" providerId="AD" clId="Web-{ED800AB8-4DB3-5B0B-2A5E-21B144FD711A}" dt="2023-09-27T16:09:09.031" v="106" actId="20577"/>
        <pc:sldMkLst>
          <pc:docMk/>
          <pc:sldMk cId="1313944271" sldId="323"/>
        </pc:sldMkLst>
        <pc:spChg chg="add del mod">
          <ac:chgData name="Mr R Boniface" userId="S::rbn@draytonmanorhighschool.co.uk::463b8568-c23f-4c19-944a-93a50bb91d1c" providerId="AD" clId="Web-{ED800AB8-4DB3-5B0B-2A5E-21B144FD711A}" dt="2023-09-27T16:06:31.323" v="74"/>
          <ac:spMkLst>
            <pc:docMk/>
            <pc:sldMk cId="1313944271" sldId="323"/>
            <ac:spMk id="3" creationId="{AB556302-53EE-3971-0536-8EC969492B02}"/>
          </ac:spMkLst>
        </pc:spChg>
        <pc:spChg chg="mod">
          <ac:chgData name="Mr R Boniface" userId="S::rbn@draytonmanorhighschool.co.uk::463b8568-c23f-4c19-944a-93a50bb91d1c" providerId="AD" clId="Web-{ED800AB8-4DB3-5B0B-2A5E-21B144FD711A}" dt="2023-09-27T16:09:09.031" v="106" actId="20577"/>
          <ac:spMkLst>
            <pc:docMk/>
            <pc:sldMk cId="1313944271" sldId="323"/>
            <ac:spMk id="8" creationId="{9AE973A5-3D56-4E14-96EE-ABD94C321CD7}"/>
          </ac:spMkLst>
        </pc:spChg>
        <pc:spChg chg="del mod">
          <ac:chgData name="Mr R Boniface" userId="S::rbn@draytonmanorhighschool.co.uk::463b8568-c23f-4c19-944a-93a50bb91d1c" providerId="AD" clId="Web-{ED800AB8-4DB3-5B0B-2A5E-21B144FD711A}" dt="2023-09-27T16:08:26.389" v="78"/>
          <ac:spMkLst>
            <pc:docMk/>
            <pc:sldMk cId="1313944271" sldId="323"/>
            <ac:spMk id="10" creationId="{06DDDB87-DAC1-4444-A563-5FE9BD60169B}"/>
          </ac:spMkLst>
        </pc:spChg>
        <pc:picChg chg="del">
          <ac:chgData name="Mr R Boniface" userId="S::rbn@draytonmanorhighschool.co.uk::463b8568-c23f-4c19-944a-93a50bb91d1c" providerId="AD" clId="Web-{ED800AB8-4DB3-5B0B-2A5E-21B144FD711A}" dt="2023-09-27T16:06:28.605" v="73"/>
          <ac:picMkLst>
            <pc:docMk/>
            <pc:sldMk cId="1313944271" sldId="323"/>
            <ac:picMk id="4" creationId="{2623334B-FC3E-40BA-933D-BEB1E9FF2EF2}"/>
          </ac:picMkLst>
        </pc:picChg>
        <pc:picChg chg="add mod">
          <ac:chgData name="Mr R Boniface" userId="S::rbn@draytonmanorhighschool.co.uk::463b8568-c23f-4c19-944a-93a50bb91d1c" providerId="AD" clId="Web-{ED800AB8-4DB3-5B0B-2A5E-21B144FD711A}" dt="2023-09-27T16:08:31.780" v="81" actId="1076"/>
          <ac:picMkLst>
            <pc:docMk/>
            <pc:sldMk cId="1313944271" sldId="323"/>
            <ac:picMk id="5" creationId="{0C827DF2-1C30-1A83-9F63-FEF6E1562DE4}"/>
          </ac:picMkLst>
        </pc:picChg>
      </pc:sldChg>
      <pc:sldChg chg="modSp">
        <pc:chgData name="Mr R Boniface" userId="S::rbn@draytonmanorhighschool.co.uk::463b8568-c23f-4c19-944a-93a50bb91d1c" providerId="AD" clId="Web-{ED800AB8-4DB3-5B0B-2A5E-21B144FD711A}" dt="2023-09-27T16:09:16.594" v="107" actId="14100"/>
        <pc:sldMkLst>
          <pc:docMk/>
          <pc:sldMk cId="3496179322" sldId="324"/>
        </pc:sldMkLst>
        <pc:spChg chg="mod">
          <ac:chgData name="Mr R Boniface" userId="S::rbn@draytonmanorhighschool.co.uk::463b8568-c23f-4c19-944a-93a50bb91d1c" providerId="AD" clId="Web-{ED800AB8-4DB3-5B0B-2A5E-21B144FD711A}" dt="2023-09-27T16:09:16.594" v="107" actId="14100"/>
          <ac:spMkLst>
            <pc:docMk/>
            <pc:sldMk cId="3496179322" sldId="324"/>
            <ac:spMk id="3" creationId="{BD25CB59-75AC-4283-B763-0C8BE1B01472}"/>
          </ac:spMkLst>
        </pc:spChg>
      </pc:sldChg>
      <pc:sldChg chg="del">
        <pc:chgData name="Mr R Boniface" userId="S::rbn@draytonmanorhighschool.co.uk::463b8568-c23f-4c19-944a-93a50bb91d1c" providerId="AD" clId="Web-{ED800AB8-4DB3-5B0B-2A5E-21B144FD711A}" dt="2023-09-27T16:09:26.219" v="108"/>
        <pc:sldMkLst>
          <pc:docMk/>
          <pc:sldMk cId="2160583063" sldId="325"/>
        </pc:sldMkLst>
      </pc:sldChg>
      <pc:sldChg chg="del">
        <pc:chgData name="Mr R Boniface" userId="S::rbn@draytonmanorhighschool.co.uk::463b8568-c23f-4c19-944a-93a50bb91d1c" providerId="AD" clId="Web-{ED800AB8-4DB3-5B0B-2A5E-21B144FD711A}" dt="2023-09-27T14:20:51.072" v="60"/>
        <pc:sldMkLst>
          <pc:docMk/>
          <pc:sldMk cId="3743769515" sldId="341"/>
        </pc:sldMkLst>
      </pc:sldChg>
      <pc:sldChg chg="del">
        <pc:chgData name="Mr R Boniface" userId="S::rbn@draytonmanorhighschool.co.uk::463b8568-c23f-4c19-944a-93a50bb91d1c" providerId="AD" clId="Web-{ED800AB8-4DB3-5B0B-2A5E-21B144FD711A}" dt="2023-09-25T13:26:32.221" v="34"/>
        <pc:sldMkLst>
          <pc:docMk/>
          <pc:sldMk cId="4014386643" sldId="342"/>
        </pc:sldMkLst>
      </pc:sldChg>
      <pc:sldChg chg="del">
        <pc:chgData name="Mr R Boniface" userId="S::rbn@draytonmanorhighschool.co.uk::463b8568-c23f-4c19-944a-93a50bb91d1c" providerId="AD" clId="Web-{ED800AB8-4DB3-5B0B-2A5E-21B144FD711A}" dt="2023-09-25T13:25:26.454" v="29"/>
        <pc:sldMkLst>
          <pc:docMk/>
          <pc:sldMk cId="16451747" sldId="343"/>
        </pc:sldMkLst>
      </pc:sldChg>
      <pc:sldChg chg="del">
        <pc:chgData name="Mr R Boniface" userId="S::rbn@draytonmanorhighschool.co.uk::463b8568-c23f-4c19-944a-93a50bb91d1c" providerId="AD" clId="Web-{ED800AB8-4DB3-5B0B-2A5E-21B144FD711A}" dt="2023-09-27T14:19:48.617" v="56"/>
        <pc:sldMkLst>
          <pc:docMk/>
          <pc:sldMk cId="2606566383" sldId="345"/>
        </pc:sldMkLst>
      </pc:sldChg>
      <pc:sldChg chg="del">
        <pc:chgData name="Mr R Boniface" userId="S::rbn@draytonmanorhighschool.co.uk::463b8568-c23f-4c19-944a-93a50bb91d1c" providerId="AD" clId="Web-{ED800AB8-4DB3-5B0B-2A5E-21B144FD711A}" dt="2023-09-27T14:19:45.711" v="55"/>
        <pc:sldMkLst>
          <pc:docMk/>
          <pc:sldMk cId="3643409397" sldId="346"/>
        </pc:sldMkLst>
      </pc:sldChg>
      <pc:sldChg chg="del">
        <pc:chgData name="Mr R Boniface" userId="S::rbn@draytonmanorhighschool.co.uk::463b8568-c23f-4c19-944a-93a50bb91d1c" providerId="AD" clId="Web-{ED800AB8-4DB3-5B0B-2A5E-21B144FD711A}" dt="2023-09-27T14:19:45.008" v="54"/>
        <pc:sldMkLst>
          <pc:docMk/>
          <pc:sldMk cId="3721871842" sldId="347"/>
        </pc:sldMkLst>
      </pc:sldChg>
      <pc:sldChg chg="del">
        <pc:chgData name="Mr R Boniface" userId="S::rbn@draytonmanorhighschool.co.uk::463b8568-c23f-4c19-944a-93a50bb91d1c" providerId="AD" clId="Web-{ED800AB8-4DB3-5B0B-2A5E-21B144FD711A}" dt="2023-09-25T13:25:30.595" v="30"/>
        <pc:sldMkLst>
          <pc:docMk/>
          <pc:sldMk cId="538799973" sldId="348"/>
        </pc:sldMkLst>
      </pc:sldChg>
      <pc:sldChg chg="modSp add ord">
        <pc:chgData name="Mr R Boniface" userId="S::rbn@draytonmanorhighschool.co.uk::463b8568-c23f-4c19-944a-93a50bb91d1c" providerId="AD" clId="Web-{ED800AB8-4DB3-5B0B-2A5E-21B144FD711A}" dt="2023-09-27T14:18:25.459" v="48" actId="20577"/>
        <pc:sldMkLst>
          <pc:docMk/>
          <pc:sldMk cId="1291630266" sldId="348"/>
        </pc:sldMkLst>
        <pc:spChg chg="mod">
          <ac:chgData name="Mr R Boniface" userId="S::rbn@draytonmanorhighschool.co.uk::463b8568-c23f-4c19-944a-93a50bb91d1c" providerId="AD" clId="Web-{ED800AB8-4DB3-5B0B-2A5E-21B144FD711A}" dt="2023-09-27T14:18:25.459" v="48" actId="20577"/>
          <ac:spMkLst>
            <pc:docMk/>
            <pc:sldMk cId="1291630266" sldId="348"/>
            <ac:spMk id="9" creationId="{00000000-0000-0000-0000-000000000000}"/>
          </ac:spMkLst>
        </pc:spChg>
      </pc:sldChg>
      <pc:sldChg chg="add">
        <pc:chgData name="Mr R Boniface" userId="S::rbn@draytonmanorhighschool.co.uk::463b8568-c23f-4c19-944a-93a50bb91d1c" providerId="AD" clId="Web-{ED800AB8-4DB3-5B0B-2A5E-21B144FD711A}" dt="2023-09-27T16:03:54.397" v="61"/>
        <pc:sldMkLst>
          <pc:docMk/>
          <pc:sldMk cId="329036392" sldId="349"/>
        </pc:sldMkLst>
      </pc:sldChg>
      <pc:sldChg chg="add">
        <pc:chgData name="Mr R Boniface" userId="S::rbn@draytonmanorhighschool.co.uk::463b8568-c23f-4c19-944a-93a50bb91d1c" providerId="AD" clId="Web-{ED800AB8-4DB3-5B0B-2A5E-21B144FD711A}" dt="2023-09-27T16:04:04.491" v="62"/>
        <pc:sldMkLst>
          <pc:docMk/>
          <pc:sldMk cId="2690919640" sldId="350"/>
        </pc:sldMkLst>
      </pc:sldChg>
      <pc:sldChg chg="add">
        <pc:chgData name="Mr R Boniface" userId="S::rbn@draytonmanorhighschool.co.uk::463b8568-c23f-4c19-944a-93a50bb91d1c" providerId="AD" clId="Web-{ED800AB8-4DB3-5B0B-2A5E-21B144FD711A}" dt="2023-09-27T16:05:00.680" v="67"/>
        <pc:sldMkLst>
          <pc:docMk/>
          <pc:sldMk cId="1367444887" sldId="351"/>
        </pc:sldMkLst>
      </pc:sldChg>
      <pc:sldChg chg="add">
        <pc:chgData name="Mr R Boniface" userId="S::rbn@draytonmanorhighschool.co.uk::463b8568-c23f-4c19-944a-93a50bb91d1c" providerId="AD" clId="Web-{ED800AB8-4DB3-5B0B-2A5E-21B144FD711A}" dt="2023-09-27T16:05:10.103" v="68"/>
        <pc:sldMkLst>
          <pc:docMk/>
          <pc:sldMk cId="1024077627" sldId="352"/>
        </pc:sldMkLst>
      </pc:sldChg>
      <pc:sldChg chg="add">
        <pc:chgData name="Mr R Boniface" userId="S::rbn@draytonmanorhighschool.co.uk::463b8568-c23f-4c19-944a-93a50bb91d1c" providerId="AD" clId="Web-{ED800AB8-4DB3-5B0B-2A5E-21B144FD711A}" dt="2023-09-27T16:05:20.993" v="69"/>
        <pc:sldMkLst>
          <pc:docMk/>
          <pc:sldMk cId="3773501495" sldId="353"/>
        </pc:sldMkLst>
      </pc:sldChg>
      <pc:sldChg chg="add">
        <pc:chgData name="Mr R Boniface" userId="S::rbn@draytonmanorhighschool.co.uk::463b8568-c23f-4c19-944a-93a50bb91d1c" providerId="AD" clId="Web-{ED800AB8-4DB3-5B0B-2A5E-21B144FD711A}" dt="2023-09-27T16:05:21.009" v="70"/>
        <pc:sldMkLst>
          <pc:docMk/>
          <pc:sldMk cId="1533211755" sldId="354"/>
        </pc:sldMkLst>
      </pc:sldChg>
      <pc:sldChg chg="add">
        <pc:chgData name="Mr R Boniface" userId="S::rbn@draytonmanorhighschool.co.uk::463b8568-c23f-4c19-944a-93a50bb91d1c" providerId="AD" clId="Web-{ED800AB8-4DB3-5B0B-2A5E-21B144FD711A}" dt="2023-09-27T16:05:21.025" v="71"/>
        <pc:sldMkLst>
          <pc:docMk/>
          <pc:sldMk cId="3657500508" sldId="355"/>
        </pc:sldMkLst>
      </pc:sldChg>
      <pc:sldChg chg="add">
        <pc:chgData name="Mr R Boniface" userId="S::rbn@draytonmanorhighschool.co.uk::463b8568-c23f-4c19-944a-93a50bb91d1c" providerId="AD" clId="Web-{ED800AB8-4DB3-5B0B-2A5E-21B144FD711A}" dt="2023-09-27T16:05:29.525" v="72"/>
        <pc:sldMkLst>
          <pc:docMk/>
          <pc:sldMk cId="449800376" sldId="356"/>
        </pc:sldMkLst>
      </pc:sldChg>
      <pc:sldChg chg="add">
        <pc:chgData name="Mr R Boniface" userId="S::rbn@draytonmanorhighschool.co.uk::463b8568-c23f-4c19-944a-93a50bb91d1c" providerId="AD" clId="Web-{ED800AB8-4DB3-5B0B-2A5E-21B144FD711A}" dt="2023-09-27T16:10:22.220" v="109"/>
        <pc:sldMkLst>
          <pc:docMk/>
          <pc:sldMk cId="816781020" sldId="357"/>
        </pc:sldMkLst>
      </pc:sldChg>
      <pc:sldMasterChg chg="add addSldLayout">
        <pc:chgData name="Mr R Boniface" userId="S::rbn@draytonmanorhighschool.co.uk::463b8568-c23f-4c19-944a-93a50bb91d1c" providerId="AD" clId="Web-{ED800AB8-4DB3-5B0B-2A5E-21B144FD711A}" dt="2023-09-27T14:18:07.443" v="37"/>
        <pc:sldMasterMkLst>
          <pc:docMk/>
          <pc:sldMasterMk cId="4124718470" sldId="2147483672"/>
        </pc:sldMasterMkLst>
        <pc:sldLayoutChg chg="add">
          <pc:chgData name="Mr R Boniface" userId="S::rbn@draytonmanorhighschool.co.uk::463b8568-c23f-4c19-944a-93a50bb91d1c" providerId="AD" clId="Web-{ED800AB8-4DB3-5B0B-2A5E-21B144FD711A}" dt="2023-09-27T14:18:07.443" v="37"/>
          <pc:sldLayoutMkLst>
            <pc:docMk/>
            <pc:sldMasterMk cId="4124718470" sldId="2147483672"/>
            <pc:sldLayoutMk cId="3400714009" sldId="2147483673"/>
          </pc:sldLayoutMkLst>
        </pc:sldLayoutChg>
        <pc:sldLayoutChg chg="add">
          <pc:chgData name="Mr R Boniface" userId="S::rbn@draytonmanorhighschool.co.uk::463b8568-c23f-4c19-944a-93a50bb91d1c" providerId="AD" clId="Web-{ED800AB8-4DB3-5B0B-2A5E-21B144FD711A}" dt="2023-09-27T14:18:07.443" v="37"/>
          <pc:sldLayoutMkLst>
            <pc:docMk/>
            <pc:sldMasterMk cId="4124718470" sldId="2147483672"/>
            <pc:sldLayoutMk cId="212960369" sldId="2147483674"/>
          </pc:sldLayoutMkLst>
        </pc:sldLayoutChg>
        <pc:sldLayoutChg chg="add">
          <pc:chgData name="Mr R Boniface" userId="S::rbn@draytonmanorhighschool.co.uk::463b8568-c23f-4c19-944a-93a50bb91d1c" providerId="AD" clId="Web-{ED800AB8-4DB3-5B0B-2A5E-21B144FD711A}" dt="2023-09-27T14:18:07.443" v="37"/>
          <pc:sldLayoutMkLst>
            <pc:docMk/>
            <pc:sldMasterMk cId="4124718470" sldId="2147483672"/>
            <pc:sldLayoutMk cId="2739618642" sldId="2147483675"/>
          </pc:sldLayoutMkLst>
        </pc:sldLayoutChg>
        <pc:sldLayoutChg chg="add">
          <pc:chgData name="Mr R Boniface" userId="S::rbn@draytonmanorhighschool.co.uk::463b8568-c23f-4c19-944a-93a50bb91d1c" providerId="AD" clId="Web-{ED800AB8-4DB3-5B0B-2A5E-21B144FD711A}" dt="2023-09-27T14:18:07.443" v="37"/>
          <pc:sldLayoutMkLst>
            <pc:docMk/>
            <pc:sldMasterMk cId="4124718470" sldId="2147483672"/>
            <pc:sldLayoutMk cId="782346445" sldId="2147483676"/>
          </pc:sldLayoutMkLst>
        </pc:sldLayoutChg>
        <pc:sldLayoutChg chg="add">
          <pc:chgData name="Mr R Boniface" userId="S::rbn@draytonmanorhighschool.co.uk::463b8568-c23f-4c19-944a-93a50bb91d1c" providerId="AD" clId="Web-{ED800AB8-4DB3-5B0B-2A5E-21B144FD711A}" dt="2023-09-27T14:18:07.443" v="37"/>
          <pc:sldLayoutMkLst>
            <pc:docMk/>
            <pc:sldMasterMk cId="4124718470" sldId="2147483672"/>
            <pc:sldLayoutMk cId="462453522" sldId="2147483677"/>
          </pc:sldLayoutMkLst>
        </pc:sldLayoutChg>
        <pc:sldLayoutChg chg="add">
          <pc:chgData name="Mr R Boniface" userId="S::rbn@draytonmanorhighschool.co.uk::463b8568-c23f-4c19-944a-93a50bb91d1c" providerId="AD" clId="Web-{ED800AB8-4DB3-5B0B-2A5E-21B144FD711A}" dt="2023-09-27T14:18:07.443" v="37"/>
          <pc:sldLayoutMkLst>
            <pc:docMk/>
            <pc:sldMasterMk cId="4124718470" sldId="2147483672"/>
            <pc:sldLayoutMk cId="1109809247" sldId="2147483678"/>
          </pc:sldLayoutMkLst>
        </pc:sldLayoutChg>
        <pc:sldLayoutChg chg="add">
          <pc:chgData name="Mr R Boniface" userId="S::rbn@draytonmanorhighschool.co.uk::463b8568-c23f-4c19-944a-93a50bb91d1c" providerId="AD" clId="Web-{ED800AB8-4DB3-5B0B-2A5E-21B144FD711A}" dt="2023-09-27T14:18:07.443" v="37"/>
          <pc:sldLayoutMkLst>
            <pc:docMk/>
            <pc:sldMasterMk cId="4124718470" sldId="2147483672"/>
            <pc:sldLayoutMk cId="510520061" sldId="2147483679"/>
          </pc:sldLayoutMkLst>
        </pc:sldLayoutChg>
        <pc:sldLayoutChg chg="add">
          <pc:chgData name="Mr R Boniface" userId="S::rbn@draytonmanorhighschool.co.uk::463b8568-c23f-4c19-944a-93a50bb91d1c" providerId="AD" clId="Web-{ED800AB8-4DB3-5B0B-2A5E-21B144FD711A}" dt="2023-09-27T14:18:07.443" v="37"/>
          <pc:sldLayoutMkLst>
            <pc:docMk/>
            <pc:sldMasterMk cId="4124718470" sldId="2147483672"/>
            <pc:sldLayoutMk cId="1012643979" sldId="2147483680"/>
          </pc:sldLayoutMkLst>
        </pc:sldLayoutChg>
        <pc:sldLayoutChg chg="add">
          <pc:chgData name="Mr R Boniface" userId="S::rbn@draytonmanorhighschool.co.uk::463b8568-c23f-4c19-944a-93a50bb91d1c" providerId="AD" clId="Web-{ED800AB8-4DB3-5B0B-2A5E-21B144FD711A}" dt="2023-09-27T14:18:07.443" v="37"/>
          <pc:sldLayoutMkLst>
            <pc:docMk/>
            <pc:sldMasterMk cId="4124718470" sldId="2147483672"/>
            <pc:sldLayoutMk cId="42790528" sldId="2147483681"/>
          </pc:sldLayoutMkLst>
        </pc:sldLayoutChg>
        <pc:sldLayoutChg chg="add">
          <pc:chgData name="Mr R Boniface" userId="S::rbn@draytonmanorhighschool.co.uk::463b8568-c23f-4c19-944a-93a50bb91d1c" providerId="AD" clId="Web-{ED800AB8-4DB3-5B0B-2A5E-21B144FD711A}" dt="2023-09-27T14:18:07.443" v="37"/>
          <pc:sldLayoutMkLst>
            <pc:docMk/>
            <pc:sldMasterMk cId="4124718470" sldId="2147483672"/>
            <pc:sldLayoutMk cId="360361995" sldId="2147483682"/>
          </pc:sldLayoutMkLst>
        </pc:sldLayoutChg>
        <pc:sldLayoutChg chg="add">
          <pc:chgData name="Mr R Boniface" userId="S::rbn@draytonmanorhighschool.co.uk::463b8568-c23f-4c19-944a-93a50bb91d1c" providerId="AD" clId="Web-{ED800AB8-4DB3-5B0B-2A5E-21B144FD711A}" dt="2023-09-27T14:18:07.443" v="37"/>
          <pc:sldLayoutMkLst>
            <pc:docMk/>
            <pc:sldMasterMk cId="4124718470" sldId="2147483672"/>
            <pc:sldLayoutMk cId="985721646" sldId="2147483683"/>
          </pc:sldLayoutMkLst>
        </pc:sldLayoutChg>
      </pc:sldMasterChg>
      <pc:sldMasterChg chg="add addSldLayout">
        <pc:chgData name="Mr R Boniface" userId="S::rbn@draytonmanorhighschool.co.uk::463b8568-c23f-4c19-944a-93a50bb91d1c" providerId="AD" clId="Web-{ED800AB8-4DB3-5B0B-2A5E-21B144FD711A}" dt="2023-09-27T16:04:04.491" v="62"/>
        <pc:sldMasterMkLst>
          <pc:docMk/>
          <pc:sldMasterMk cId="4124718470" sldId="2147483684"/>
        </pc:sldMasterMkLst>
        <pc:sldLayoutChg chg="add">
          <pc:chgData name="Mr R Boniface" userId="S::rbn@draytonmanorhighschool.co.uk::463b8568-c23f-4c19-944a-93a50bb91d1c" providerId="AD" clId="Web-{ED800AB8-4DB3-5B0B-2A5E-21B144FD711A}" dt="2023-09-27T16:04:04.491" v="62"/>
          <pc:sldLayoutMkLst>
            <pc:docMk/>
            <pc:sldMasterMk cId="4124718470" sldId="2147483684"/>
            <pc:sldLayoutMk cId="3400714009" sldId="2147483685"/>
          </pc:sldLayoutMkLst>
        </pc:sldLayoutChg>
        <pc:sldLayoutChg chg="add">
          <pc:chgData name="Mr R Boniface" userId="S::rbn@draytonmanorhighschool.co.uk::463b8568-c23f-4c19-944a-93a50bb91d1c" providerId="AD" clId="Web-{ED800AB8-4DB3-5B0B-2A5E-21B144FD711A}" dt="2023-09-27T16:04:04.491" v="62"/>
          <pc:sldLayoutMkLst>
            <pc:docMk/>
            <pc:sldMasterMk cId="4124718470" sldId="2147483684"/>
            <pc:sldLayoutMk cId="212960369" sldId="2147483686"/>
          </pc:sldLayoutMkLst>
        </pc:sldLayoutChg>
        <pc:sldLayoutChg chg="add">
          <pc:chgData name="Mr R Boniface" userId="S::rbn@draytonmanorhighschool.co.uk::463b8568-c23f-4c19-944a-93a50bb91d1c" providerId="AD" clId="Web-{ED800AB8-4DB3-5B0B-2A5E-21B144FD711A}" dt="2023-09-27T16:04:04.491" v="62"/>
          <pc:sldLayoutMkLst>
            <pc:docMk/>
            <pc:sldMasterMk cId="4124718470" sldId="2147483684"/>
            <pc:sldLayoutMk cId="2739618642" sldId="2147483687"/>
          </pc:sldLayoutMkLst>
        </pc:sldLayoutChg>
        <pc:sldLayoutChg chg="add">
          <pc:chgData name="Mr R Boniface" userId="S::rbn@draytonmanorhighschool.co.uk::463b8568-c23f-4c19-944a-93a50bb91d1c" providerId="AD" clId="Web-{ED800AB8-4DB3-5B0B-2A5E-21B144FD711A}" dt="2023-09-27T16:04:04.491" v="62"/>
          <pc:sldLayoutMkLst>
            <pc:docMk/>
            <pc:sldMasterMk cId="4124718470" sldId="2147483684"/>
            <pc:sldLayoutMk cId="782346445" sldId="2147483688"/>
          </pc:sldLayoutMkLst>
        </pc:sldLayoutChg>
        <pc:sldLayoutChg chg="add">
          <pc:chgData name="Mr R Boniface" userId="S::rbn@draytonmanorhighschool.co.uk::463b8568-c23f-4c19-944a-93a50bb91d1c" providerId="AD" clId="Web-{ED800AB8-4DB3-5B0B-2A5E-21B144FD711A}" dt="2023-09-27T16:04:04.491" v="62"/>
          <pc:sldLayoutMkLst>
            <pc:docMk/>
            <pc:sldMasterMk cId="4124718470" sldId="2147483684"/>
            <pc:sldLayoutMk cId="462453522" sldId="2147483689"/>
          </pc:sldLayoutMkLst>
        </pc:sldLayoutChg>
        <pc:sldLayoutChg chg="add">
          <pc:chgData name="Mr R Boniface" userId="S::rbn@draytonmanorhighschool.co.uk::463b8568-c23f-4c19-944a-93a50bb91d1c" providerId="AD" clId="Web-{ED800AB8-4DB3-5B0B-2A5E-21B144FD711A}" dt="2023-09-27T16:04:04.491" v="62"/>
          <pc:sldLayoutMkLst>
            <pc:docMk/>
            <pc:sldMasterMk cId="4124718470" sldId="2147483684"/>
            <pc:sldLayoutMk cId="1109809247" sldId="2147483690"/>
          </pc:sldLayoutMkLst>
        </pc:sldLayoutChg>
        <pc:sldLayoutChg chg="add">
          <pc:chgData name="Mr R Boniface" userId="S::rbn@draytonmanorhighschool.co.uk::463b8568-c23f-4c19-944a-93a50bb91d1c" providerId="AD" clId="Web-{ED800AB8-4DB3-5B0B-2A5E-21B144FD711A}" dt="2023-09-27T16:04:04.491" v="62"/>
          <pc:sldLayoutMkLst>
            <pc:docMk/>
            <pc:sldMasterMk cId="4124718470" sldId="2147483684"/>
            <pc:sldLayoutMk cId="510520061" sldId="2147483691"/>
          </pc:sldLayoutMkLst>
        </pc:sldLayoutChg>
        <pc:sldLayoutChg chg="add">
          <pc:chgData name="Mr R Boniface" userId="S::rbn@draytonmanorhighschool.co.uk::463b8568-c23f-4c19-944a-93a50bb91d1c" providerId="AD" clId="Web-{ED800AB8-4DB3-5B0B-2A5E-21B144FD711A}" dt="2023-09-27T16:04:04.491" v="62"/>
          <pc:sldLayoutMkLst>
            <pc:docMk/>
            <pc:sldMasterMk cId="4124718470" sldId="2147483684"/>
            <pc:sldLayoutMk cId="1012643979" sldId="2147483692"/>
          </pc:sldLayoutMkLst>
        </pc:sldLayoutChg>
        <pc:sldLayoutChg chg="add">
          <pc:chgData name="Mr R Boniface" userId="S::rbn@draytonmanorhighschool.co.uk::463b8568-c23f-4c19-944a-93a50bb91d1c" providerId="AD" clId="Web-{ED800AB8-4DB3-5B0B-2A5E-21B144FD711A}" dt="2023-09-27T16:04:04.491" v="62"/>
          <pc:sldLayoutMkLst>
            <pc:docMk/>
            <pc:sldMasterMk cId="4124718470" sldId="2147483684"/>
            <pc:sldLayoutMk cId="42790528" sldId="2147483693"/>
          </pc:sldLayoutMkLst>
        </pc:sldLayoutChg>
        <pc:sldLayoutChg chg="add">
          <pc:chgData name="Mr R Boniface" userId="S::rbn@draytonmanorhighschool.co.uk::463b8568-c23f-4c19-944a-93a50bb91d1c" providerId="AD" clId="Web-{ED800AB8-4DB3-5B0B-2A5E-21B144FD711A}" dt="2023-09-27T16:04:04.491" v="62"/>
          <pc:sldLayoutMkLst>
            <pc:docMk/>
            <pc:sldMasterMk cId="4124718470" sldId="2147483684"/>
            <pc:sldLayoutMk cId="360361995" sldId="2147483694"/>
          </pc:sldLayoutMkLst>
        </pc:sldLayoutChg>
        <pc:sldLayoutChg chg="add">
          <pc:chgData name="Mr R Boniface" userId="S::rbn@draytonmanorhighschool.co.uk::463b8568-c23f-4c19-944a-93a50bb91d1c" providerId="AD" clId="Web-{ED800AB8-4DB3-5B0B-2A5E-21B144FD711A}" dt="2023-09-27T16:04:04.491" v="62"/>
          <pc:sldLayoutMkLst>
            <pc:docMk/>
            <pc:sldMasterMk cId="4124718470" sldId="2147483684"/>
            <pc:sldLayoutMk cId="985721646" sldId="2147483695"/>
          </pc:sldLayoutMkLst>
        </pc:sldLayoutChg>
      </pc:sldMasterChg>
    </pc:docChg>
  </pc:docChgLst>
  <pc:docChgLst>
    <pc:chgData name="Mr R Boniface" userId="S::rbn@draytonmanorhighschool.co.uk::463b8568-c23f-4c19-944a-93a50bb91d1c" providerId="AD" clId="Web-{DD3DF7B6-F720-258D-B099-7B3679857561}"/>
    <pc:docChg chg="addSld modSld addMainMaster">
      <pc:chgData name="Mr R Boniface" userId="S::rbn@draytonmanorhighschool.co.uk::463b8568-c23f-4c19-944a-93a50bb91d1c" providerId="AD" clId="Web-{DD3DF7B6-F720-258D-B099-7B3679857561}" dt="2022-10-06T11:21:20.938" v="274"/>
      <pc:docMkLst>
        <pc:docMk/>
      </pc:docMkLst>
      <pc:sldChg chg="modSp">
        <pc:chgData name="Mr R Boniface" userId="S::rbn@draytonmanorhighschool.co.uk::463b8568-c23f-4c19-944a-93a50bb91d1c" providerId="AD" clId="Web-{DD3DF7B6-F720-258D-B099-7B3679857561}" dt="2022-10-06T11:21:20.938" v="274"/>
        <pc:sldMkLst>
          <pc:docMk/>
          <pc:sldMk cId="3038967619" sldId="314"/>
        </pc:sldMkLst>
        <pc:graphicFrameChg chg="mod modGraphic">
          <ac:chgData name="Mr R Boniface" userId="S::rbn@draytonmanorhighschool.co.uk::463b8568-c23f-4c19-944a-93a50bb91d1c" providerId="AD" clId="Web-{DD3DF7B6-F720-258D-B099-7B3679857561}" dt="2022-10-06T11:21:20.938" v="274"/>
          <ac:graphicFrameMkLst>
            <pc:docMk/>
            <pc:sldMk cId="3038967619" sldId="314"/>
            <ac:graphicFrameMk id="2" creationId="{00000000-0000-0000-0000-000000000000}"/>
          </ac:graphicFrameMkLst>
        </pc:graphicFrameChg>
      </pc:sldChg>
      <pc:sldChg chg="modSp">
        <pc:chgData name="Mr R Boniface" userId="S::rbn@draytonmanorhighschool.co.uk::463b8568-c23f-4c19-944a-93a50bb91d1c" providerId="AD" clId="Web-{DD3DF7B6-F720-258D-B099-7B3679857561}" dt="2022-10-06T06:44:08.391" v="24" actId="20577"/>
        <pc:sldMkLst>
          <pc:docMk/>
          <pc:sldMk cId="465340728" sldId="316"/>
        </pc:sldMkLst>
        <pc:spChg chg="mod">
          <ac:chgData name="Mr R Boniface" userId="S::rbn@draytonmanorhighschool.co.uk::463b8568-c23f-4c19-944a-93a50bb91d1c" providerId="AD" clId="Web-{DD3DF7B6-F720-258D-B099-7B3679857561}" dt="2022-10-06T06:44:08.391" v="24" actId="20577"/>
          <ac:spMkLst>
            <pc:docMk/>
            <pc:sldMk cId="465340728" sldId="316"/>
            <ac:spMk id="3" creationId="{00000000-0000-0000-0000-000000000000}"/>
          </ac:spMkLst>
        </pc:spChg>
      </pc:sldChg>
      <pc:sldChg chg="modSp">
        <pc:chgData name="Mr R Boniface" userId="S::rbn@draytonmanorhighschool.co.uk::463b8568-c23f-4c19-944a-93a50bb91d1c" providerId="AD" clId="Web-{DD3DF7B6-F720-258D-B099-7B3679857561}" dt="2022-10-06T06:46:55.601" v="59" actId="20577"/>
        <pc:sldMkLst>
          <pc:docMk/>
          <pc:sldMk cId="2396618059" sldId="319"/>
        </pc:sldMkLst>
        <pc:spChg chg="mod">
          <ac:chgData name="Mr R Boniface" userId="S::rbn@draytonmanorhighschool.co.uk::463b8568-c23f-4c19-944a-93a50bb91d1c" providerId="AD" clId="Web-{DD3DF7B6-F720-258D-B099-7B3679857561}" dt="2022-10-06T06:46:55.601" v="59" actId="20577"/>
          <ac:spMkLst>
            <pc:docMk/>
            <pc:sldMk cId="2396618059" sldId="319"/>
            <ac:spMk id="3" creationId="{DB0F5EEB-035C-D942-B422-A02B9C9E8E5C}"/>
          </ac:spMkLst>
        </pc:spChg>
      </pc:sldChg>
      <pc:sldChg chg="addSp modSp">
        <pc:chgData name="Mr R Boniface" userId="S::rbn@draytonmanorhighschool.co.uk::463b8568-c23f-4c19-944a-93a50bb91d1c" providerId="AD" clId="Web-{DD3DF7B6-F720-258D-B099-7B3679857561}" dt="2022-10-06T06:49:52.858" v="158"/>
        <pc:sldMkLst>
          <pc:docMk/>
          <pc:sldMk cId="1570778688" sldId="320"/>
        </pc:sldMkLst>
        <pc:spChg chg="add mod">
          <ac:chgData name="Mr R Boniface" userId="S::rbn@draytonmanorhighschool.co.uk::463b8568-c23f-4c19-944a-93a50bb91d1c" providerId="AD" clId="Web-{DD3DF7B6-F720-258D-B099-7B3679857561}" dt="2022-10-06T06:49:52.858" v="158"/>
          <ac:spMkLst>
            <pc:docMk/>
            <pc:sldMk cId="1570778688" sldId="320"/>
            <ac:spMk id="3" creationId="{A3DE4295-9BD8-3037-EBAF-E1370A2C6062}"/>
          </ac:spMkLst>
        </pc:spChg>
      </pc:sldChg>
      <pc:sldChg chg="modSp">
        <pc:chgData name="Mr R Boniface" userId="S::rbn@draytonmanorhighschool.co.uk::463b8568-c23f-4c19-944a-93a50bb91d1c" providerId="AD" clId="Web-{DD3DF7B6-F720-258D-B099-7B3679857561}" dt="2022-10-06T11:18:58.257" v="249" actId="20577"/>
        <pc:sldMkLst>
          <pc:docMk/>
          <pc:sldMk cId="16451747" sldId="343"/>
        </pc:sldMkLst>
        <pc:spChg chg="mod">
          <ac:chgData name="Mr R Boniface" userId="S::rbn@draytonmanorhighschool.co.uk::463b8568-c23f-4c19-944a-93a50bb91d1c" providerId="AD" clId="Web-{DD3DF7B6-F720-258D-B099-7B3679857561}" dt="2022-10-06T11:18:58.257" v="249" actId="20577"/>
          <ac:spMkLst>
            <pc:docMk/>
            <pc:sldMk cId="16451747" sldId="343"/>
            <ac:spMk id="3" creationId="{A0016C9B-974E-1C56-1D75-88E03481CE57}"/>
          </ac:spMkLst>
        </pc:spChg>
      </pc:sldChg>
      <pc:sldChg chg="addSp delSp modSp">
        <pc:chgData name="Mr R Boniface" userId="S::rbn@draytonmanorhighschool.co.uk::463b8568-c23f-4c19-944a-93a50bb91d1c" providerId="AD" clId="Web-{DD3DF7B6-F720-258D-B099-7B3679857561}" dt="2022-10-06T06:47:51.650" v="63" actId="1076"/>
        <pc:sldMkLst>
          <pc:docMk/>
          <pc:sldMk cId="2131848950" sldId="344"/>
        </pc:sldMkLst>
        <pc:spChg chg="del">
          <ac:chgData name="Mr R Boniface" userId="S::rbn@draytonmanorhighschool.co.uk::463b8568-c23f-4c19-944a-93a50bb91d1c" providerId="AD" clId="Web-{DD3DF7B6-F720-258D-B099-7B3679857561}" dt="2022-10-06T06:47:39.353" v="60"/>
          <ac:spMkLst>
            <pc:docMk/>
            <pc:sldMk cId="2131848950" sldId="344"/>
            <ac:spMk id="3" creationId="{64172C69-FF4B-1AED-6BAC-8D2B11A28429}"/>
          </ac:spMkLst>
        </pc:spChg>
        <pc:graphicFrameChg chg="add mod ord modGraphic">
          <ac:chgData name="Mr R Boniface" userId="S::rbn@draytonmanorhighschool.co.uk::463b8568-c23f-4c19-944a-93a50bb91d1c" providerId="AD" clId="Web-{DD3DF7B6-F720-258D-B099-7B3679857561}" dt="2022-10-06T06:47:51.650" v="63" actId="1076"/>
          <ac:graphicFrameMkLst>
            <pc:docMk/>
            <pc:sldMk cId="2131848950" sldId="344"/>
            <ac:graphicFrameMk id="5" creationId="{423509CE-B64B-A8D1-D57B-2CAF73A4859A}"/>
          </ac:graphicFrameMkLst>
        </pc:graphicFrameChg>
      </pc:sldChg>
      <pc:sldChg chg="delSp modSp add">
        <pc:chgData name="Mr R Boniface" userId="S::rbn@draytonmanorhighschool.co.uk::463b8568-c23f-4c19-944a-93a50bb91d1c" providerId="AD" clId="Web-{DD3DF7B6-F720-258D-B099-7B3679857561}" dt="2022-10-06T06:48:56.372" v="133"/>
        <pc:sldMkLst>
          <pc:docMk/>
          <pc:sldMk cId="2606566383" sldId="345"/>
        </pc:sldMkLst>
        <pc:spChg chg="del">
          <ac:chgData name="Mr R Boniface" userId="S::rbn@draytonmanorhighschool.co.uk::463b8568-c23f-4c19-944a-93a50bb91d1c" providerId="AD" clId="Web-{DD3DF7B6-F720-258D-B099-7B3679857561}" dt="2022-10-06T06:48:44.449" v="114"/>
          <ac:spMkLst>
            <pc:docMk/>
            <pc:sldMk cId="2606566383" sldId="345"/>
            <ac:spMk id="2" creationId="{00000000-0000-0000-0000-000000000000}"/>
          </ac:spMkLst>
        </pc:spChg>
        <pc:graphicFrameChg chg="mod modGraphic">
          <ac:chgData name="Mr R Boniface" userId="S::rbn@draytonmanorhighschool.co.uk::463b8568-c23f-4c19-944a-93a50bb91d1c" providerId="AD" clId="Web-{DD3DF7B6-F720-258D-B099-7B3679857561}" dt="2022-10-06T06:48:56.372" v="133"/>
          <ac:graphicFrameMkLst>
            <pc:docMk/>
            <pc:sldMk cId="2606566383" sldId="345"/>
            <ac:graphicFrameMk id="4" creationId="{00000000-0000-0000-0000-000000000000}"/>
          </ac:graphicFrameMkLst>
        </pc:graphicFrameChg>
      </pc:sldChg>
      <pc:sldChg chg="add">
        <pc:chgData name="Mr R Boniface" userId="S::rbn@draytonmanorhighschool.co.uk::463b8568-c23f-4c19-944a-93a50bb91d1c" providerId="AD" clId="Web-{DD3DF7B6-F720-258D-B099-7B3679857561}" dt="2022-10-06T06:48:16.854" v="65"/>
        <pc:sldMkLst>
          <pc:docMk/>
          <pc:sldMk cId="3643409397" sldId="346"/>
        </pc:sldMkLst>
      </pc:sldChg>
      <pc:sldChg chg="add">
        <pc:chgData name="Mr R Boniface" userId="S::rbn@draytonmanorhighschool.co.uk::463b8568-c23f-4c19-944a-93a50bb91d1c" providerId="AD" clId="Web-{DD3DF7B6-F720-258D-B099-7B3679857561}" dt="2022-10-06T06:48:16.901" v="66"/>
        <pc:sldMkLst>
          <pc:docMk/>
          <pc:sldMk cId="3721871842" sldId="347"/>
        </pc:sldMkLst>
      </pc:sldChg>
      <pc:sldChg chg="modSp new">
        <pc:chgData name="Mr R Boniface" userId="S::rbn@draytonmanorhighschool.co.uk::463b8568-c23f-4c19-944a-93a50bb91d1c" providerId="AD" clId="Web-{DD3DF7B6-F720-258D-B099-7B3679857561}" dt="2022-10-06T11:20:33.576" v="266" actId="20577"/>
        <pc:sldMkLst>
          <pc:docMk/>
          <pc:sldMk cId="538799973" sldId="348"/>
        </pc:sldMkLst>
        <pc:spChg chg="mod">
          <ac:chgData name="Mr R Boniface" userId="S::rbn@draytonmanorhighschool.co.uk::463b8568-c23f-4c19-944a-93a50bb91d1c" providerId="AD" clId="Web-{DD3DF7B6-F720-258D-B099-7B3679857561}" dt="2022-10-06T11:20:01.433" v="263" actId="20577"/>
          <ac:spMkLst>
            <pc:docMk/>
            <pc:sldMk cId="538799973" sldId="348"/>
            <ac:spMk id="2" creationId="{B6C49166-0A0C-7E4F-0F62-5CDFB1D7E9D2}"/>
          </ac:spMkLst>
        </pc:spChg>
        <pc:spChg chg="mod">
          <ac:chgData name="Mr R Boniface" userId="S::rbn@draytonmanorhighschool.co.uk::463b8568-c23f-4c19-944a-93a50bb91d1c" providerId="AD" clId="Web-{DD3DF7B6-F720-258D-B099-7B3679857561}" dt="2022-10-06T11:20:33.576" v="266" actId="20577"/>
          <ac:spMkLst>
            <pc:docMk/>
            <pc:sldMk cId="538799973" sldId="348"/>
            <ac:spMk id="3" creationId="{561470CC-6A8B-C06E-55AE-6992FB973C81}"/>
          </ac:spMkLst>
        </pc:spChg>
      </pc:sldChg>
      <pc:sldMasterChg chg="add addSldLayout">
        <pc:chgData name="Mr R Boniface" userId="S::rbn@draytonmanorhighschool.co.uk::463b8568-c23f-4c19-944a-93a50bb91d1c" providerId="AD" clId="Web-{DD3DF7B6-F720-258D-B099-7B3679857561}" dt="2022-10-06T06:48:16.807" v="64"/>
        <pc:sldMasterMkLst>
          <pc:docMk/>
          <pc:sldMasterMk cId="4124718470" sldId="2147483660"/>
        </pc:sldMasterMkLst>
        <pc:sldLayoutChg chg="add">
          <pc:chgData name="Mr R Boniface" userId="S::rbn@draytonmanorhighschool.co.uk::463b8568-c23f-4c19-944a-93a50bb91d1c" providerId="AD" clId="Web-{DD3DF7B6-F720-258D-B099-7B3679857561}" dt="2022-10-06T06:48:16.807" v="64"/>
          <pc:sldLayoutMkLst>
            <pc:docMk/>
            <pc:sldMasterMk cId="4124718470" sldId="2147483660"/>
            <pc:sldLayoutMk cId="3400714009" sldId="2147483661"/>
          </pc:sldLayoutMkLst>
        </pc:sldLayoutChg>
        <pc:sldLayoutChg chg="add">
          <pc:chgData name="Mr R Boniface" userId="S::rbn@draytonmanorhighschool.co.uk::463b8568-c23f-4c19-944a-93a50bb91d1c" providerId="AD" clId="Web-{DD3DF7B6-F720-258D-B099-7B3679857561}" dt="2022-10-06T06:48:16.807" v="64"/>
          <pc:sldLayoutMkLst>
            <pc:docMk/>
            <pc:sldMasterMk cId="4124718470" sldId="2147483660"/>
            <pc:sldLayoutMk cId="212960369" sldId="2147483662"/>
          </pc:sldLayoutMkLst>
        </pc:sldLayoutChg>
        <pc:sldLayoutChg chg="add">
          <pc:chgData name="Mr R Boniface" userId="S::rbn@draytonmanorhighschool.co.uk::463b8568-c23f-4c19-944a-93a50bb91d1c" providerId="AD" clId="Web-{DD3DF7B6-F720-258D-B099-7B3679857561}" dt="2022-10-06T06:48:16.807" v="64"/>
          <pc:sldLayoutMkLst>
            <pc:docMk/>
            <pc:sldMasterMk cId="4124718470" sldId="2147483660"/>
            <pc:sldLayoutMk cId="2739618642" sldId="2147483663"/>
          </pc:sldLayoutMkLst>
        </pc:sldLayoutChg>
        <pc:sldLayoutChg chg="add">
          <pc:chgData name="Mr R Boniface" userId="S::rbn@draytonmanorhighschool.co.uk::463b8568-c23f-4c19-944a-93a50bb91d1c" providerId="AD" clId="Web-{DD3DF7B6-F720-258D-B099-7B3679857561}" dt="2022-10-06T06:48:16.807" v="64"/>
          <pc:sldLayoutMkLst>
            <pc:docMk/>
            <pc:sldMasterMk cId="4124718470" sldId="2147483660"/>
            <pc:sldLayoutMk cId="782346445" sldId="2147483664"/>
          </pc:sldLayoutMkLst>
        </pc:sldLayoutChg>
        <pc:sldLayoutChg chg="add">
          <pc:chgData name="Mr R Boniface" userId="S::rbn@draytonmanorhighschool.co.uk::463b8568-c23f-4c19-944a-93a50bb91d1c" providerId="AD" clId="Web-{DD3DF7B6-F720-258D-B099-7B3679857561}" dt="2022-10-06T06:48:16.807" v="64"/>
          <pc:sldLayoutMkLst>
            <pc:docMk/>
            <pc:sldMasterMk cId="4124718470" sldId="2147483660"/>
            <pc:sldLayoutMk cId="462453522" sldId="2147483665"/>
          </pc:sldLayoutMkLst>
        </pc:sldLayoutChg>
        <pc:sldLayoutChg chg="add">
          <pc:chgData name="Mr R Boniface" userId="S::rbn@draytonmanorhighschool.co.uk::463b8568-c23f-4c19-944a-93a50bb91d1c" providerId="AD" clId="Web-{DD3DF7B6-F720-258D-B099-7B3679857561}" dt="2022-10-06T06:48:16.807" v="64"/>
          <pc:sldLayoutMkLst>
            <pc:docMk/>
            <pc:sldMasterMk cId="4124718470" sldId="2147483660"/>
            <pc:sldLayoutMk cId="1109809247" sldId="2147483666"/>
          </pc:sldLayoutMkLst>
        </pc:sldLayoutChg>
        <pc:sldLayoutChg chg="add">
          <pc:chgData name="Mr R Boniface" userId="S::rbn@draytonmanorhighschool.co.uk::463b8568-c23f-4c19-944a-93a50bb91d1c" providerId="AD" clId="Web-{DD3DF7B6-F720-258D-B099-7B3679857561}" dt="2022-10-06T06:48:16.807" v="64"/>
          <pc:sldLayoutMkLst>
            <pc:docMk/>
            <pc:sldMasterMk cId="4124718470" sldId="2147483660"/>
            <pc:sldLayoutMk cId="510520061" sldId="2147483667"/>
          </pc:sldLayoutMkLst>
        </pc:sldLayoutChg>
        <pc:sldLayoutChg chg="add">
          <pc:chgData name="Mr R Boniface" userId="S::rbn@draytonmanorhighschool.co.uk::463b8568-c23f-4c19-944a-93a50bb91d1c" providerId="AD" clId="Web-{DD3DF7B6-F720-258D-B099-7B3679857561}" dt="2022-10-06T06:48:16.807" v="64"/>
          <pc:sldLayoutMkLst>
            <pc:docMk/>
            <pc:sldMasterMk cId="4124718470" sldId="2147483660"/>
            <pc:sldLayoutMk cId="1012643979" sldId="2147483668"/>
          </pc:sldLayoutMkLst>
        </pc:sldLayoutChg>
        <pc:sldLayoutChg chg="add">
          <pc:chgData name="Mr R Boniface" userId="S::rbn@draytonmanorhighschool.co.uk::463b8568-c23f-4c19-944a-93a50bb91d1c" providerId="AD" clId="Web-{DD3DF7B6-F720-258D-B099-7B3679857561}" dt="2022-10-06T06:48:16.807" v="64"/>
          <pc:sldLayoutMkLst>
            <pc:docMk/>
            <pc:sldMasterMk cId="4124718470" sldId="2147483660"/>
            <pc:sldLayoutMk cId="42790528" sldId="2147483669"/>
          </pc:sldLayoutMkLst>
        </pc:sldLayoutChg>
        <pc:sldLayoutChg chg="add">
          <pc:chgData name="Mr R Boniface" userId="S::rbn@draytonmanorhighschool.co.uk::463b8568-c23f-4c19-944a-93a50bb91d1c" providerId="AD" clId="Web-{DD3DF7B6-F720-258D-B099-7B3679857561}" dt="2022-10-06T06:48:16.807" v="64"/>
          <pc:sldLayoutMkLst>
            <pc:docMk/>
            <pc:sldMasterMk cId="4124718470" sldId="2147483660"/>
            <pc:sldLayoutMk cId="360361995" sldId="2147483670"/>
          </pc:sldLayoutMkLst>
        </pc:sldLayoutChg>
        <pc:sldLayoutChg chg="add">
          <pc:chgData name="Mr R Boniface" userId="S::rbn@draytonmanorhighschool.co.uk::463b8568-c23f-4c19-944a-93a50bb91d1c" providerId="AD" clId="Web-{DD3DF7B6-F720-258D-B099-7B3679857561}" dt="2022-10-06T06:48:16.807" v="64"/>
          <pc:sldLayoutMkLst>
            <pc:docMk/>
            <pc:sldMasterMk cId="4124718470" sldId="2147483660"/>
            <pc:sldLayoutMk cId="985721646" sldId="2147483671"/>
          </pc:sldLayoutMkLst>
        </pc:sldLayoutChg>
      </pc:sldMasterChg>
    </pc:docChg>
  </pc:docChgLst>
  <pc:docChgLst>
    <pc:chgData name="Mr R Boniface" userId="S::rbn@draytonmanorhighschool.co.uk::463b8568-c23f-4c19-944a-93a50bb91d1c" providerId="AD" clId="Web-{2AE5C5D3-F311-F198-2F01-4D50BBE4A588}"/>
    <pc:docChg chg="addSld modSld">
      <pc:chgData name="Mr R Boniface" userId="S::rbn@draytonmanorhighschool.co.uk::463b8568-c23f-4c19-944a-93a50bb91d1c" providerId="AD" clId="Web-{2AE5C5D3-F311-F198-2F01-4D50BBE4A588}" dt="2022-10-05T13:03:44.964" v="8" actId="20577"/>
      <pc:docMkLst>
        <pc:docMk/>
      </pc:docMkLst>
      <pc:sldChg chg="modSp new">
        <pc:chgData name="Mr R Boniface" userId="S::rbn@draytonmanorhighschool.co.uk::463b8568-c23f-4c19-944a-93a50bb91d1c" providerId="AD" clId="Web-{2AE5C5D3-F311-F198-2F01-4D50BBE4A588}" dt="2022-10-05T13:03:03.758" v="2" actId="20577"/>
        <pc:sldMkLst>
          <pc:docMk/>
          <pc:sldMk cId="16451747" sldId="343"/>
        </pc:sldMkLst>
        <pc:spChg chg="mod">
          <ac:chgData name="Mr R Boniface" userId="S::rbn@draytonmanorhighschool.co.uk::463b8568-c23f-4c19-944a-93a50bb91d1c" providerId="AD" clId="Web-{2AE5C5D3-F311-F198-2F01-4D50BBE4A588}" dt="2022-10-05T13:03:03.758" v="2" actId="20577"/>
          <ac:spMkLst>
            <pc:docMk/>
            <pc:sldMk cId="16451747" sldId="343"/>
            <ac:spMk id="2" creationId="{21C1AB0A-709A-EDA2-0FB8-298FF284EE36}"/>
          </ac:spMkLst>
        </pc:spChg>
      </pc:sldChg>
      <pc:sldChg chg="modSp new">
        <pc:chgData name="Mr R Boniface" userId="S::rbn@draytonmanorhighschool.co.uk::463b8568-c23f-4c19-944a-93a50bb91d1c" providerId="AD" clId="Web-{2AE5C5D3-F311-F198-2F01-4D50BBE4A588}" dt="2022-10-05T13:03:44.964" v="8" actId="20577"/>
        <pc:sldMkLst>
          <pc:docMk/>
          <pc:sldMk cId="2131848950" sldId="344"/>
        </pc:sldMkLst>
        <pc:spChg chg="mod">
          <ac:chgData name="Mr R Boniface" userId="S::rbn@draytonmanorhighschool.co.uk::463b8568-c23f-4c19-944a-93a50bb91d1c" providerId="AD" clId="Web-{2AE5C5D3-F311-F198-2F01-4D50BBE4A588}" dt="2022-10-05T13:03:44.964" v="8" actId="20577"/>
          <ac:spMkLst>
            <pc:docMk/>
            <pc:sldMk cId="2131848950" sldId="344"/>
            <ac:spMk id="2" creationId="{48890E8D-073E-9966-8915-BFE15F9A41BA}"/>
          </ac:spMkLst>
        </pc:spChg>
      </pc:sldChg>
    </pc:docChg>
  </pc:docChgLst>
  <pc:docChgLst>
    <pc:chgData name="Ms B Venning" userId="S::bve@draytonmanorhighschool.co.uk::cc7f9e27-2069-47a0-b091-e81b9507a452" providerId="AD" clId="Web-{13A263A2-952B-B6D9-2BC8-564C43A85A1C}"/>
    <pc:docChg chg="modSld">
      <pc:chgData name="Ms B Venning" userId="S::bve@draytonmanorhighschool.co.uk::cc7f9e27-2069-47a0-b091-e81b9507a452" providerId="AD" clId="Web-{13A263A2-952B-B6D9-2BC8-564C43A85A1C}" dt="2023-10-03T09:58:20.025" v="209" actId="20577"/>
      <pc:docMkLst>
        <pc:docMk/>
      </pc:docMkLst>
      <pc:sldChg chg="modSp">
        <pc:chgData name="Ms B Venning" userId="S::bve@draytonmanorhighschool.co.uk::cc7f9e27-2069-47a0-b091-e81b9507a452" providerId="AD" clId="Web-{13A263A2-952B-B6D9-2BC8-564C43A85A1C}" dt="2023-10-03T09:42:28.081" v="69" actId="20577"/>
        <pc:sldMkLst>
          <pc:docMk/>
          <pc:sldMk cId="813046181" sldId="293"/>
        </pc:sldMkLst>
        <pc:spChg chg="mod">
          <ac:chgData name="Ms B Venning" userId="S::bve@draytonmanorhighschool.co.uk::cc7f9e27-2069-47a0-b091-e81b9507a452" providerId="AD" clId="Web-{13A263A2-952B-B6D9-2BC8-564C43A85A1C}" dt="2023-10-03T09:42:28.081" v="69" actId="20577"/>
          <ac:spMkLst>
            <pc:docMk/>
            <pc:sldMk cId="813046181" sldId="293"/>
            <ac:spMk id="3" creationId="{00000000-0000-0000-0000-000000000000}"/>
          </ac:spMkLst>
        </pc:spChg>
        <pc:spChg chg="mod">
          <ac:chgData name="Ms B Venning" userId="S::bve@draytonmanorhighschool.co.uk::cc7f9e27-2069-47a0-b091-e81b9507a452" providerId="AD" clId="Web-{13A263A2-952B-B6D9-2BC8-564C43A85A1C}" dt="2023-10-03T09:39:41.780" v="6" actId="20577"/>
          <ac:spMkLst>
            <pc:docMk/>
            <pc:sldMk cId="813046181" sldId="293"/>
            <ac:spMk id="7" creationId="{3B844F18-4A0A-4C02-B6E9-9512678D6C54}"/>
          </ac:spMkLst>
        </pc:spChg>
      </pc:sldChg>
      <pc:sldChg chg="modSp">
        <pc:chgData name="Ms B Venning" userId="S::bve@draytonmanorhighschool.co.uk::cc7f9e27-2069-47a0-b091-e81b9507a452" providerId="AD" clId="Web-{13A263A2-952B-B6D9-2BC8-564C43A85A1C}" dt="2023-10-03T09:46:33.712" v="203" actId="20577"/>
        <pc:sldMkLst>
          <pc:docMk/>
          <pc:sldMk cId="856429796" sldId="294"/>
        </pc:sldMkLst>
        <pc:spChg chg="mod">
          <ac:chgData name="Ms B Venning" userId="S::bve@draytonmanorhighschool.co.uk::cc7f9e27-2069-47a0-b091-e81b9507a452" providerId="AD" clId="Web-{13A263A2-952B-B6D9-2BC8-564C43A85A1C}" dt="2023-10-03T09:46:33.712" v="203" actId="20577"/>
          <ac:spMkLst>
            <pc:docMk/>
            <pc:sldMk cId="856429796" sldId="294"/>
            <ac:spMk id="3" creationId="{00000000-0000-0000-0000-000000000000}"/>
          </ac:spMkLst>
        </pc:spChg>
        <pc:spChg chg="mod">
          <ac:chgData name="Ms B Venning" userId="S::bve@draytonmanorhighschool.co.uk::cc7f9e27-2069-47a0-b091-e81b9507a452" providerId="AD" clId="Web-{13A263A2-952B-B6D9-2BC8-564C43A85A1C}" dt="2023-10-03T09:45:08.022" v="154" actId="1076"/>
          <ac:spMkLst>
            <pc:docMk/>
            <pc:sldMk cId="856429796" sldId="294"/>
            <ac:spMk id="7" creationId="{3B844F18-4A0A-4C02-B6E9-9512678D6C54}"/>
          </ac:spMkLst>
        </pc:spChg>
      </pc:sldChg>
      <pc:sldChg chg="modSp">
        <pc:chgData name="Ms B Venning" userId="S::bve@draytonmanorhighschool.co.uk::cc7f9e27-2069-47a0-b091-e81b9507a452" providerId="AD" clId="Web-{13A263A2-952B-B6D9-2BC8-564C43A85A1C}" dt="2023-10-03T09:58:20.025" v="209" actId="20577"/>
        <pc:sldMkLst>
          <pc:docMk/>
          <pc:sldMk cId="818430379" sldId="295"/>
        </pc:sldMkLst>
        <pc:spChg chg="mod">
          <ac:chgData name="Ms B Venning" userId="S::bve@draytonmanorhighschool.co.uk::cc7f9e27-2069-47a0-b091-e81b9507a452" providerId="AD" clId="Web-{13A263A2-952B-B6D9-2BC8-564C43A85A1C}" dt="2023-10-03T09:58:20.025" v="209" actId="20577"/>
          <ac:spMkLst>
            <pc:docMk/>
            <pc:sldMk cId="818430379" sldId="295"/>
            <ac:spMk id="3" creationId="{00000000-0000-0000-0000-000000000000}"/>
          </ac:spMkLst>
        </pc:spChg>
        <pc:spChg chg="mod">
          <ac:chgData name="Ms B Venning" userId="S::bve@draytonmanorhighschool.co.uk::cc7f9e27-2069-47a0-b091-e81b9507a452" providerId="AD" clId="Web-{13A263A2-952B-B6D9-2BC8-564C43A85A1C}" dt="2023-10-03T09:58:12.588" v="207" actId="20577"/>
          <ac:spMkLst>
            <pc:docMk/>
            <pc:sldMk cId="818430379" sldId="295"/>
            <ac:spMk id="7" creationId="{3B844F18-4A0A-4C02-B6E9-9512678D6C54}"/>
          </ac:spMkLst>
        </pc:spChg>
      </pc:sldChg>
    </pc:docChg>
  </pc:docChgLst>
  <pc:docChgLst>
    <pc:chgData name="Mr R Boniface" userId="S::rbn@draytonmanorhighschool.co.uk::463b8568-c23f-4c19-944a-93a50bb91d1c" providerId="AD" clId="Web-{C329C2EE-D977-9A44-EDEF-7E753E8DBA5D}"/>
    <pc:docChg chg="delSld modSld">
      <pc:chgData name="Mr R Boniface" userId="S::rbn@draytonmanorhighschool.co.uk::463b8568-c23f-4c19-944a-93a50bb91d1c" providerId="AD" clId="Web-{C329C2EE-D977-9A44-EDEF-7E753E8DBA5D}" dt="2022-10-11T09:08:56.781" v="299" actId="20577"/>
      <pc:docMkLst>
        <pc:docMk/>
      </pc:docMkLst>
      <pc:sldChg chg="modSp">
        <pc:chgData name="Mr R Boniface" userId="S::rbn@draytonmanorhighschool.co.uk::463b8568-c23f-4c19-944a-93a50bb91d1c" providerId="AD" clId="Web-{C329C2EE-D977-9A44-EDEF-7E753E8DBA5D}" dt="2022-10-11T09:08:33.171" v="295" actId="20577"/>
        <pc:sldMkLst>
          <pc:docMk/>
          <pc:sldMk cId="2990245145" sldId="296"/>
        </pc:sldMkLst>
        <pc:spChg chg="mod">
          <ac:chgData name="Mr R Boniface" userId="S::rbn@draytonmanorhighschool.co.uk::463b8568-c23f-4c19-944a-93a50bb91d1c" providerId="AD" clId="Web-{C329C2EE-D977-9A44-EDEF-7E753E8DBA5D}" dt="2022-10-11T09:08:33.171" v="295" actId="20577"/>
          <ac:spMkLst>
            <pc:docMk/>
            <pc:sldMk cId="2990245145" sldId="296"/>
            <ac:spMk id="3" creationId="{00000000-0000-0000-0000-000000000000}"/>
          </ac:spMkLst>
        </pc:spChg>
      </pc:sldChg>
      <pc:sldChg chg="modSp">
        <pc:chgData name="Mr R Boniface" userId="S::rbn@draytonmanorhighschool.co.uk::463b8568-c23f-4c19-944a-93a50bb91d1c" providerId="AD" clId="Web-{C329C2EE-D977-9A44-EDEF-7E753E8DBA5D}" dt="2022-10-11T09:08:39.171" v="296" actId="20577"/>
        <pc:sldMkLst>
          <pc:docMk/>
          <pc:sldMk cId="3503764615" sldId="297"/>
        </pc:sldMkLst>
        <pc:spChg chg="mod">
          <ac:chgData name="Mr R Boniface" userId="S::rbn@draytonmanorhighschool.co.uk::463b8568-c23f-4c19-944a-93a50bb91d1c" providerId="AD" clId="Web-{C329C2EE-D977-9A44-EDEF-7E753E8DBA5D}" dt="2022-10-11T09:08:39.171" v="296" actId="20577"/>
          <ac:spMkLst>
            <pc:docMk/>
            <pc:sldMk cId="3503764615" sldId="297"/>
            <ac:spMk id="3" creationId="{00000000-0000-0000-0000-000000000000}"/>
          </ac:spMkLst>
        </pc:spChg>
      </pc:sldChg>
      <pc:sldChg chg="modSp">
        <pc:chgData name="Mr R Boniface" userId="S::rbn@draytonmanorhighschool.co.uk::463b8568-c23f-4c19-944a-93a50bb91d1c" providerId="AD" clId="Web-{C329C2EE-D977-9A44-EDEF-7E753E8DBA5D}" dt="2022-10-11T09:08:48.093" v="297" actId="20577"/>
        <pc:sldMkLst>
          <pc:docMk/>
          <pc:sldMk cId="1613971752" sldId="299"/>
        </pc:sldMkLst>
        <pc:spChg chg="mod">
          <ac:chgData name="Mr R Boniface" userId="S::rbn@draytonmanorhighschool.co.uk::463b8568-c23f-4c19-944a-93a50bb91d1c" providerId="AD" clId="Web-{C329C2EE-D977-9A44-EDEF-7E753E8DBA5D}" dt="2022-10-11T09:08:48.093" v="297" actId="20577"/>
          <ac:spMkLst>
            <pc:docMk/>
            <pc:sldMk cId="1613971752" sldId="299"/>
            <ac:spMk id="3" creationId="{00000000-0000-0000-0000-000000000000}"/>
          </ac:spMkLst>
        </pc:spChg>
      </pc:sldChg>
      <pc:sldChg chg="modSp">
        <pc:chgData name="Mr R Boniface" userId="S::rbn@draytonmanorhighschool.co.uk::463b8568-c23f-4c19-944a-93a50bb91d1c" providerId="AD" clId="Web-{C329C2EE-D977-9A44-EDEF-7E753E8DBA5D}" dt="2022-10-11T09:08:56.781" v="299" actId="20577"/>
        <pc:sldMkLst>
          <pc:docMk/>
          <pc:sldMk cId="3837076987" sldId="308"/>
        </pc:sldMkLst>
        <pc:spChg chg="mod">
          <ac:chgData name="Mr R Boniface" userId="S::rbn@draytonmanorhighschool.co.uk::463b8568-c23f-4c19-944a-93a50bb91d1c" providerId="AD" clId="Web-{C329C2EE-D977-9A44-EDEF-7E753E8DBA5D}" dt="2022-10-11T09:08:56.781" v="299" actId="20577"/>
          <ac:spMkLst>
            <pc:docMk/>
            <pc:sldMk cId="3837076987" sldId="308"/>
            <ac:spMk id="3" creationId="{00000000-0000-0000-0000-000000000000}"/>
          </ac:spMkLst>
        </pc:spChg>
      </pc:sldChg>
      <pc:sldChg chg="modSp">
        <pc:chgData name="Mr R Boniface" userId="S::rbn@draytonmanorhighschool.co.uk::463b8568-c23f-4c19-944a-93a50bb91d1c" providerId="AD" clId="Web-{C329C2EE-D977-9A44-EDEF-7E753E8DBA5D}" dt="2022-10-11T09:02:13.255" v="47" actId="20577"/>
        <pc:sldMkLst>
          <pc:docMk/>
          <pc:sldMk cId="465340728" sldId="316"/>
        </pc:sldMkLst>
        <pc:spChg chg="mod">
          <ac:chgData name="Mr R Boniface" userId="S::rbn@draytonmanorhighschool.co.uk::463b8568-c23f-4c19-944a-93a50bb91d1c" providerId="AD" clId="Web-{C329C2EE-D977-9A44-EDEF-7E753E8DBA5D}" dt="2022-10-11T09:02:13.255" v="47" actId="20577"/>
          <ac:spMkLst>
            <pc:docMk/>
            <pc:sldMk cId="465340728" sldId="316"/>
            <ac:spMk id="3" creationId="{00000000-0000-0000-0000-000000000000}"/>
          </ac:spMkLst>
        </pc:spChg>
      </pc:sldChg>
      <pc:sldChg chg="modSp">
        <pc:chgData name="Mr R Boniface" userId="S::rbn@draytonmanorhighschool.co.uk::463b8568-c23f-4c19-944a-93a50bb91d1c" providerId="AD" clId="Web-{C329C2EE-D977-9A44-EDEF-7E753E8DBA5D}" dt="2022-10-11T09:02:58.475" v="67" actId="20577"/>
        <pc:sldMkLst>
          <pc:docMk/>
          <pc:sldMk cId="2396618059" sldId="319"/>
        </pc:sldMkLst>
        <pc:spChg chg="mod">
          <ac:chgData name="Mr R Boniface" userId="S::rbn@draytonmanorhighschool.co.uk::463b8568-c23f-4c19-944a-93a50bb91d1c" providerId="AD" clId="Web-{C329C2EE-D977-9A44-EDEF-7E753E8DBA5D}" dt="2022-10-11T09:02:58.475" v="67" actId="20577"/>
          <ac:spMkLst>
            <pc:docMk/>
            <pc:sldMk cId="2396618059" sldId="319"/>
            <ac:spMk id="3" creationId="{DB0F5EEB-035C-D942-B422-A02B9C9E8E5C}"/>
          </ac:spMkLst>
        </pc:spChg>
      </pc:sldChg>
      <pc:sldChg chg="modSp">
        <pc:chgData name="Mr R Boniface" userId="S::rbn@draytonmanorhighschool.co.uk::463b8568-c23f-4c19-944a-93a50bb91d1c" providerId="AD" clId="Web-{C329C2EE-D977-9A44-EDEF-7E753E8DBA5D}" dt="2022-10-11T09:06:17.183" v="224" actId="20577"/>
        <pc:sldMkLst>
          <pc:docMk/>
          <pc:sldMk cId="2009346588" sldId="335"/>
        </pc:sldMkLst>
        <pc:spChg chg="mod">
          <ac:chgData name="Mr R Boniface" userId="S::rbn@draytonmanorhighschool.co.uk::463b8568-c23f-4c19-944a-93a50bb91d1c" providerId="AD" clId="Web-{C329C2EE-D977-9A44-EDEF-7E753E8DBA5D}" dt="2022-10-11T09:06:17.183" v="224" actId="20577"/>
          <ac:spMkLst>
            <pc:docMk/>
            <pc:sldMk cId="2009346588" sldId="335"/>
            <ac:spMk id="3" creationId="{00000000-0000-0000-0000-000000000000}"/>
          </ac:spMkLst>
        </pc:spChg>
      </pc:sldChg>
      <pc:sldChg chg="modSp">
        <pc:chgData name="Mr R Boniface" userId="S::rbn@draytonmanorhighschool.co.uk::463b8568-c23f-4c19-944a-93a50bb91d1c" providerId="AD" clId="Web-{C329C2EE-D977-9A44-EDEF-7E753E8DBA5D}" dt="2022-10-11T09:07:00.590" v="246"/>
        <pc:sldMkLst>
          <pc:docMk/>
          <pc:sldMk cId="3795961361" sldId="336"/>
        </pc:sldMkLst>
        <pc:spChg chg="mod">
          <ac:chgData name="Mr R Boniface" userId="S::rbn@draytonmanorhighschool.co.uk::463b8568-c23f-4c19-944a-93a50bb91d1c" providerId="AD" clId="Web-{C329C2EE-D977-9A44-EDEF-7E753E8DBA5D}" dt="2022-10-11T09:07:00.590" v="246"/>
          <ac:spMkLst>
            <pc:docMk/>
            <pc:sldMk cId="3795961361" sldId="336"/>
            <ac:spMk id="3" creationId="{00000000-0000-0000-0000-000000000000}"/>
          </ac:spMkLst>
        </pc:spChg>
      </pc:sldChg>
      <pc:sldChg chg="modSp">
        <pc:chgData name="Mr R Boniface" userId="S::rbn@draytonmanorhighschool.co.uk::463b8568-c23f-4c19-944a-93a50bb91d1c" providerId="AD" clId="Web-{C329C2EE-D977-9A44-EDEF-7E753E8DBA5D}" dt="2022-10-11T09:07:52.326" v="291" actId="1076"/>
        <pc:sldMkLst>
          <pc:docMk/>
          <pc:sldMk cId="3262238329" sldId="338"/>
        </pc:sldMkLst>
        <pc:spChg chg="mod">
          <ac:chgData name="Mr R Boniface" userId="S::rbn@draytonmanorhighschool.co.uk::463b8568-c23f-4c19-944a-93a50bb91d1c" providerId="AD" clId="Web-{C329C2EE-D977-9A44-EDEF-7E753E8DBA5D}" dt="2022-10-11T09:07:52.326" v="291" actId="1076"/>
          <ac:spMkLst>
            <pc:docMk/>
            <pc:sldMk cId="3262238329" sldId="338"/>
            <ac:spMk id="3" creationId="{00000000-0000-0000-0000-000000000000}"/>
          </ac:spMkLst>
        </pc:spChg>
      </pc:sldChg>
      <pc:sldChg chg="modSp">
        <pc:chgData name="Mr R Boniface" userId="S::rbn@draytonmanorhighschool.co.uk::463b8568-c23f-4c19-944a-93a50bb91d1c" providerId="AD" clId="Web-{C329C2EE-D977-9A44-EDEF-7E753E8DBA5D}" dt="2022-10-11T09:08:14.983" v="294" actId="20577"/>
        <pc:sldMkLst>
          <pc:docMk/>
          <pc:sldMk cId="742302227" sldId="339"/>
        </pc:sldMkLst>
        <pc:spChg chg="mod">
          <ac:chgData name="Mr R Boniface" userId="S::rbn@draytonmanorhighschool.co.uk::463b8568-c23f-4c19-944a-93a50bb91d1c" providerId="AD" clId="Web-{C329C2EE-D977-9A44-EDEF-7E753E8DBA5D}" dt="2022-10-11T09:08:14.983" v="294" actId="20577"/>
          <ac:spMkLst>
            <pc:docMk/>
            <pc:sldMk cId="742302227" sldId="339"/>
            <ac:spMk id="3" creationId="{00000000-0000-0000-0000-000000000000}"/>
          </ac:spMkLst>
        </pc:spChg>
      </pc:sldChg>
      <pc:sldChg chg="del">
        <pc:chgData name="Mr R Boniface" userId="S::rbn@draytonmanorhighschool.co.uk::463b8568-c23f-4c19-944a-93a50bb91d1c" providerId="AD" clId="Web-{C329C2EE-D977-9A44-EDEF-7E753E8DBA5D}" dt="2022-10-11T09:03:57.445" v="72"/>
        <pc:sldMkLst>
          <pc:docMk/>
          <pc:sldMk cId="2131848950" sldId="344"/>
        </pc:sldMkLst>
      </pc:sldChg>
      <pc:sldChg chg="modSp">
        <pc:chgData name="Mr R Boniface" userId="S::rbn@draytonmanorhighschool.co.uk::463b8568-c23f-4c19-944a-93a50bb91d1c" providerId="AD" clId="Web-{C329C2EE-D977-9A44-EDEF-7E753E8DBA5D}" dt="2022-10-11T09:04:58.791" v="222"/>
        <pc:sldMkLst>
          <pc:docMk/>
          <pc:sldMk cId="2606566383" sldId="345"/>
        </pc:sldMkLst>
        <pc:graphicFrameChg chg="mod modGraphic">
          <ac:chgData name="Mr R Boniface" userId="S::rbn@draytonmanorhighschool.co.uk::463b8568-c23f-4c19-944a-93a50bb91d1c" providerId="AD" clId="Web-{C329C2EE-D977-9A44-EDEF-7E753E8DBA5D}" dt="2022-10-11T09:04:58.791" v="222"/>
          <ac:graphicFrameMkLst>
            <pc:docMk/>
            <pc:sldMk cId="2606566383" sldId="345"/>
            <ac:graphicFrameMk id="4" creationId="{00000000-0000-0000-0000-000000000000}"/>
          </ac:graphicFrameMkLst>
        </pc:graphicFrameChg>
      </pc:sldChg>
      <pc:sldChg chg="modSp">
        <pc:chgData name="Mr R Boniface" userId="S::rbn@draytonmanorhighschool.co.uk::463b8568-c23f-4c19-944a-93a50bb91d1c" providerId="AD" clId="Web-{C329C2EE-D977-9A44-EDEF-7E753E8DBA5D}" dt="2022-10-11T09:04:10.555" v="82" actId="20577"/>
        <pc:sldMkLst>
          <pc:docMk/>
          <pc:sldMk cId="3721871842" sldId="347"/>
        </pc:sldMkLst>
        <pc:spChg chg="mod">
          <ac:chgData name="Mr R Boniface" userId="S::rbn@draytonmanorhighschool.co.uk::463b8568-c23f-4c19-944a-93a50bb91d1c" providerId="AD" clId="Web-{C329C2EE-D977-9A44-EDEF-7E753E8DBA5D}" dt="2022-10-11T09:04:10.555" v="82" actId="20577"/>
          <ac:spMkLst>
            <pc:docMk/>
            <pc:sldMk cId="3721871842" sldId="347"/>
            <ac:spMk id="2" creationId="{00000000-0000-0000-0000-000000000000}"/>
          </ac:spMkLst>
        </pc:spChg>
      </pc:sldChg>
      <pc:sldChg chg="modSp">
        <pc:chgData name="Mr R Boniface" userId="S::rbn@draytonmanorhighschool.co.uk::463b8568-c23f-4c19-944a-93a50bb91d1c" providerId="AD" clId="Web-{C329C2EE-D977-9A44-EDEF-7E753E8DBA5D}" dt="2022-10-11T09:02:44.162" v="63" actId="20577"/>
        <pc:sldMkLst>
          <pc:docMk/>
          <pc:sldMk cId="538799973" sldId="348"/>
        </pc:sldMkLst>
        <pc:spChg chg="mod">
          <ac:chgData name="Mr R Boniface" userId="S::rbn@draytonmanorhighschool.co.uk::463b8568-c23f-4c19-944a-93a50bb91d1c" providerId="AD" clId="Web-{C329C2EE-D977-9A44-EDEF-7E753E8DBA5D}" dt="2022-10-11T09:02:44.162" v="63" actId="20577"/>
          <ac:spMkLst>
            <pc:docMk/>
            <pc:sldMk cId="538799973" sldId="348"/>
            <ac:spMk id="3" creationId="{561470CC-6A8B-C06E-55AE-6992FB973C81}"/>
          </ac:spMkLst>
        </pc:spChg>
      </pc:sldChg>
    </pc:docChg>
  </pc:docChgLst>
  <pc:docChgLst>
    <pc:chgData name="Mr R Boniface" userId="463b8568-c23f-4c19-944a-93a50bb91d1c" providerId="ADAL" clId="{0982C001-B45C-4CD6-A6A6-3ABEE693063E}"/>
    <pc:docChg chg="custSel modSld modMainMaster">
      <pc:chgData name="Mr R Boniface" userId="463b8568-c23f-4c19-944a-93a50bb91d1c" providerId="ADAL" clId="{0982C001-B45C-4CD6-A6A6-3ABEE693063E}" dt="2023-09-27T17:08:35.367" v="52" actId="5793"/>
      <pc:docMkLst>
        <pc:docMk/>
      </pc:docMkLst>
      <pc:sldChg chg="modSp mod">
        <pc:chgData name="Mr R Boniface" userId="463b8568-c23f-4c19-944a-93a50bb91d1c" providerId="ADAL" clId="{0982C001-B45C-4CD6-A6A6-3ABEE693063E}" dt="2023-09-27T17:08:35.367" v="52" actId="5793"/>
        <pc:sldMkLst>
          <pc:docMk/>
          <pc:sldMk cId="1291630266" sldId="348"/>
        </pc:sldMkLst>
        <pc:spChg chg="mod">
          <ac:chgData name="Mr R Boniface" userId="463b8568-c23f-4c19-944a-93a50bb91d1c" providerId="ADAL" clId="{0982C001-B45C-4CD6-A6A6-3ABEE693063E}" dt="2023-09-27T17:08:35.367" v="52" actId="5793"/>
          <ac:spMkLst>
            <pc:docMk/>
            <pc:sldMk cId="1291630266" sldId="348"/>
            <ac:spMk id="9" creationId="{00000000-0000-0000-0000-000000000000}"/>
          </ac:spMkLst>
        </pc:spChg>
      </pc:sldChg>
      <pc:sldChg chg="modSp mod">
        <pc:chgData name="Mr R Boniface" userId="463b8568-c23f-4c19-944a-93a50bb91d1c" providerId="ADAL" clId="{0982C001-B45C-4CD6-A6A6-3ABEE693063E}" dt="2023-09-27T17:07:23.156" v="40" actId="20577"/>
        <pc:sldMkLst>
          <pc:docMk/>
          <pc:sldMk cId="1367444887" sldId="351"/>
        </pc:sldMkLst>
        <pc:graphicFrameChg chg="mod modGraphic">
          <ac:chgData name="Mr R Boniface" userId="463b8568-c23f-4c19-944a-93a50bb91d1c" providerId="ADAL" clId="{0982C001-B45C-4CD6-A6A6-3ABEE693063E}" dt="2023-09-27T17:07:23.156" v="40" actId="20577"/>
          <ac:graphicFrameMkLst>
            <pc:docMk/>
            <pc:sldMk cId="1367444887" sldId="351"/>
            <ac:graphicFrameMk id="2" creationId="{00000000-0000-0000-0000-000000000000}"/>
          </ac:graphicFrameMkLst>
        </pc:graphicFrameChg>
      </pc:sldChg>
      <pc:sldMasterChg chg="modSp">
        <pc:chgData name="Mr R Boniface" userId="463b8568-c23f-4c19-944a-93a50bb91d1c" providerId="ADAL" clId="{0982C001-B45C-4CD6-A6A6-3ABEE693063E}" dt="2023-09-27T16:11:07.937" v="0" actId="2711"/>
        <pc:sldMasterMkLst>
          <pc:docMk/>
          <pc:sldMasterMk cId="4124718470" sldId="2147483648"/>
        </pc:sldMasterMkLst>
        <pc:spChg chg="mod">
          <ac:chgData name="Mr R Boniface" userId="463b8568-c23f-4c19-944a-93a50bb91d1c" providerId="ADAL" clId="{0982C001-B45C-4CD6-A6A6-3ABEE693063E}" dt="2023-09-27T16:11:07.937" v="0" actId="2711"/>
          <ac:spMkLst>
            <pc:docMk/>
            <pc:sldMasterMk cId="4124718470" sldId="2147483648"/>
            <ac:spMk id="2" creationId="{00000000-0000-0000-0000-000000000000}"/>
          </ac:spMkLst>
        </pc:spChg>
        <pc:spChg chg="mod">
          <ac:chgData name="Mr R Boniface" userId="463b8568-c23f-4c19-944a-93a50bb91d1c" providerId="ADAL" clId="{0982C001-B45C-4CD6-A6A6-3ABEE693063E}" dt="2023-09-27T16:11:07.937" v="0" actId="2711"/>
          <ac:spMkLst>
            <pc:docMk/>
            <pc:sldMasterMk cId="4124718470" sldId="2147483648"/>
            <ac:spMk id="3" creationId="{00000000-0000-0000-0000-000000000000}"/>
          </ac:spMkLst>
        </pc:spChg>
      </pc:sldMasterChg>
      <pc:sldMasterChg chg="modSp">
        <pc:chgData name="Mr R Boniface" userId="463b8568-c23f-4c19-944a-93a50bb91d1c" providerId="ADAL" clId="{0982C001-B45C-4CD6-A6A6-3ABEE693063E}" dt="2023-09-27T16:11:20.967" v="1" actId="2711"/>
        <pc:sldMasterMkLst>
          <pc:docMk/>
          <pc:sldMasterMk cId="4124718470" sldId="2147483672"/>
        </pc:sldMasterMkLst>
        <pc:spChg chg="mod">
          <ac:chgData name="Mr R Boniface" userId="463b8568-c23f-4c19-944a-93a50bb91d1c" providerId="ADAL" clId="{0982C001-B45C-4CD6-A6A6-3ABEE693063E}" dt="2023-09-27T16:11:20.967" v="1" actId="2711"/>
          <ac:spMkLst>
            <pc:docMk/>
            <pc:sldMasterMk cId="4124718470" sldId="2147483672"/>
            <ac:spMk id="2" creationId="{00000000-0000-0000-0000-000000000000}"/>
          </ac:spMkLst>
        </pc:spChg>
        <pc:spChg chg="mod">
          <ac:chgData name="Mr R Boniface" userId="463b8568-c23f-4c19-944a-93a50bb91d1c" providerId="ADAL" clId="{0982C001-B45C-4CD6-A6A6-3ABEE693063E}" dt="2023-09-27T16:11:20.967" v="1" actId="2711"/>
          <ac:spMkLst>
            <pc:docMk/>
            <pc:sldMasterMk cId="4124718470" sldId="2147483672"/>
            <ac:spMk id="3"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604" cy="4667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159" y="1"/>
            <a:ext cx="3038604" cy="466752"/>
          </a:xfrm>
          <a:prstGeom prst="rect">
            <a:avLst/>
          </a:prstGeom>
        </p:spPr>
        <p:txBody>
          <a:bodyPr vert="horz" lIns="91440" tIns="45720" rIns="91440" bIns="45720" rtlCol="0"/>
          <a:lstStyle>
            <a:lvl1pPr algn="r">
              <a:defRPr sz="1200"/>
            </a:lvl1pPr>
          </a:lstStyle>
          <a:p>
            <a:fld id="{11602ABA-2C92-474A-AC7C-A3605D071598}" type="datetimeFigureOut">
              <a:rPr lang="en-GB" smtClean="0"/>
              <a:t>05/10/2023</a:t>
            </a:fld>
            <a:endParaRPr lang="en-GB"/>
          </a:p>
        </p:txBody>
      </p:sp>
      <p:sp>
        <p:nvSpPr>
          <p:cNvPr id="4" name="Footer Placeholder 3"/>
          <p:cNvSpPr>
            <a:spLocks noGrp="1"/>
          </p:cNvSpPr>
          <p:nvPr>
            <p:ph type="ftr" sz="quarter" idx="2"/>
          </p:nvPr>
        </p:nvSpPr>
        <p:spPr>
          <a:xfrm>
            <a:off x="0" y="8829648"/>
            <a:ext cx="3038604" cy="46675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159" y="8829648"/>
            <a:ext cx="3038604" cy="466752"/>
          </a:xfrm>
          <a:prstGeom prst="rect">
            <a:avLst/>
          </a:prstGeom>
        </p:spPr>
        <p:txBody>
          <a:bodyPr vert="horz" lIns="91440" tIns="45720" rIns="91440" bIns="45720" rtlCol="0" anchor="b"/>
          <a:lstStyle>
            <a:lvl1pPr algn="r">
              <a:defRPr sz="1200"/>
            </a:lvl1pPr>
          </a:lstStyle>
          <a:p>
            <a:fld id="{2E4E611C-57B1-4F79-8E9E-84AFD24E5BB0}" type="slidenum">
              <a:rPr lang="en-GB" smtClean="0"/>
              <a:t>‹#›</a:t>
            </a:fld>
            <a:endParaRPr lang="en-GB"/>
          </a:p>
        </p:txBody>
      </p:sp>
    </p:spTree>
    <p:extLst>
      <p:ext uri="{BB962C8B-B14F-4D97-AF65-F5344CB8AC3E}">
        <p14:creationId xmlns:p14="http://schemas.microsoft.com/office/powerpoint/2010/main" val="3690572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604" cy="4667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159" y="1"/>
            <a:ext cx="3038604" cy="466752"/>
          </a:xfrm>
          <a:prstGeom prst="rect">
            <a:avLst/>
          </a:prstGeom>
        </p:spPr>
        <p:txBody>
          <a:bodyPr vert="horz" lIns="91440" tIns="45720" rIns="91440" bIns="45720" rtlCol="0"/>
          <a:lstStyle>
            <a:lvl1pPr algn="r">
              <a:defRPr sz="1200"/>
            </a:lvl1pPr>
          </a:lstStyle>
          <a:p>
            <a:fld id="{AEB72A15-6ADF-4BF9-9231-1A54A2385E45}" type="datetimeFigureOut">
              <a:rPr lang="en-GB" smtClean="0"/>
              <a:t>05/10/2023</a:t>
            </a:fld>
            <a:endParaRPr lang="en-GB"/>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0713" y="4474283"/>
            <a:ext cx="5608975" cy="365969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648"/>
            <a:ext cx="3038604" cy="46675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159" y="8829648"/>
            <a:ext cx="3038604" cy="466752"/>
          </a:xfrm>
          <a:prstGeom prst="rect">
            <a:avLst/>
          </a:prstGeom>
        </p:spPr>
        <p:txBody>
          <a:bodyPr vert="horz" lIns="91440" tIns="45720" rIns="91440" bIns="45720" rtlCol="0" anchor="b"/>
          <a:lstStyle>
            <a:lvl1pPr algn="r">
              <a:defRPr sz="1200"/>
            </a:lvl1pPr>
          </a:lstStyle>
          <a:p>
            <a:fld id="{3021211E-E752-4D18-A112-6C7199FE5CF0}" type="slidenum">
              <a:rPr lang="en-GB" smtClean="0"/>
              <a:t>‹#›</a:t>
            </a:fld>
            <a:endParaRPr lang="en-GB"/>
          </a:p>
        </p:txBody>
      </p:sp>
    </p:spTree>
    <p:extLst>
      <p:ext uri="{BB962C8B-B14F-4D97-AF65-F5344CB8AC3E}">
        <p14:creationId xmlns:p14="http://schemas.microsoft.com/office/powerpoint/2010/main" val="2928673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2EA2E70-E077-4895-8F41-C64742D703ED}" type="slidenum">
              <a:rPr lang="en-GB" smtClean="0"/>
              <a:t>1</a:t>
            </a:fld>
            <a:endParaRPr lang="en-GB"/>
          </a:p>
        </p:txBody>
      </p:sp>
    </p:spTree>
    <p:extLst>
      <p:ext uri="{BB962C8B-B14F-4D97-AF65-F5344CB8AC3E}">
        <p14:creationId xmlns:p14="http://schemas.microsoft.com/office/powerpoint/2010/main" val="2606300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021211E-E752-4D18-A112-6C7199FE5CF0}" type="slidenum">
              <a:rPr lang="en-GB" smtClean="0"/>
              <a:t>17</a:t>
            </a:fld>
            <a:endParaRPr lang="en-GB"/>
          </a:p>
        </p:txBody>
      </p:sp>
    </p:spTree>
    <p:extLst>
      <p:ext uri="{BB962C8B-B14F-4D97-AF65-F5344CB8AC3E}">
        <p14:creationId xmlns:p14="http://schemas.microsoft.com/office/powerpoint/2010/main" val="3953665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3021211E-E752-4D18-A112-6C7199FE5CF0}" type="slidenum">
              <a:rPr lang="en-GB" smtClean="0"/>
              <a:t>21</a:t>
            </a:fld>
            <a:endParaRPr lang="en-GB"/>
          </a:p>
        </p:txBody>
      </p:sp>
    </p:spTree>
    <p:extLst>
      <p:ext uri="{BB962C8B-B14F-4D97-AF65-F5344CB8AC3E}">
        <p14:creationId xmlns:p14="http://schemas.microsoft.com/office/powerpoint/2010/main" val="2392386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Bliss 2 Regular" panose="02000506030000020004" pitchFamily="50" charset="0"/>
              </a:rPr>
              <a:t>‘Don’t Break the Chain’ is a method of success originally created by Jerry </a:t>
            </a:r>
            <a:r>
              <a:rPr lang="en-GB" dirty="0" err="1">
                <a:latin typeface="Bliss 2 Regular" panose="02000506030000020004" pitchFamily="50" charset="0"/>
              </a:rPr>
              <a:t>Seinfield</a:t>
            </a:r>
            <a:r>
              <a:rPr lang="en-GB" dirty="0">
                <a:latin typeface="Bliss 2 Regular" panose="02000506030000020004" pitchFamily="50" charset="0"/>
              </a:rPr>
              <a:t>. </a:t>
            </a:r>
            <a:r>
              <a:rPr lang="en-GB" baseline="0" dirty="0">
                <a:latin typeface="Bliss 2 Regular" panose="02000506030000020004" pitchFamily="50" charset="0"/>
              </a:rPr>
              <a:t> </a:t>
            </a:r>
            <a:r>
              <a:rPr lang="en-GB" dirty="0">
                <a:latin typeface="Bliss 2 Regular" panose="02000506030000020004" pitchFamily="50" charset="0"/>
              </a:rPr>
              <a:t>Jerry placed an X on a calendar for every day he completed writing new material. After a few days a chain of X’s form and the goal is to NOT break the chain by carrying out work for every day of the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Bliss 2 Regular" panose="02000506030000020004"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Bliss 2 Regular" panose="02000506030000020004" pitchFamily="50" charset="0"/>
              </a:rPr>
              <a:t>Research shows that habits can transform any part of our lives. Getting the right habits in place prior to exams can make a huge difference to pupils’ success. The ‘Don’t Break the Chain’ strategy is a constant reminder which can help pupils stay disciplined, be determined and keep motivated.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Bliss 2 Regular" panose="02000506030000020004"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Bliss 2 Regular" panose="02000506030000020004" pitchFamily="50"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021211E-E752-4D18-A112-6C7199FE5CF0}" type="slidenum">
              <a:rPr lang="en-GB" smtClean="0"/>
              <a:t>29</a:t>
            </a:fld>
            <a:endParaRPr lang="en-GB"/>
          </a:p>
        </p:txBody>
      </p:sp>
    </p:spTree>
    <p:extLst>
      <p:ext uri="{BB962C8B-B14F-4D97-AF65-F5344CB8AC3E}">
        <p14:creationId xmlns:p14="http://schemas.microsoft.com/office/powerpoint/2010/main" val="4162188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Bliss 2 Regular" panose="02000506030000020004" pitchFamily="50" charset="0"/>
              </a:rPr>
              <a:t>Print off and have a calendar displayed for your child to use. Work with your child to set realistic goals and milestones. Offer them some mini-rewards when they achieve them to help keep them focused and motivated to carry on and succeed.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Bliss 2 Regular" panose="02000506030000020004" pitchFamily="50" charset="0"/>
              </a:rPr>
              <a:t>Encourage and work with your child to get into positive daily routines to keep the chain connected for a few weeks at least. Consistency is the key so encourage your child to keep it simple and manageable. Eventually, routines will become a habit and your child could add in new goals.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Bliss 2 Regular" panose="02000506030000020004" pitchFamily="50" charset="0"/>
              </a:rPr>
              <a:t>Try the ‘Don’t Break the Chain’ habit yourself so you are involved in the challenge as well and can support your child to stay on track. Encourage your child to stay on track using positive reinforcement. Make sure your child reflects on their progress every week or so to see where they are and if they need to change some of the habits they have decided to work on.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021211E-E752-4D18-A112-6C7199FE5CF0}" type="slidenum">
              <a:rPr lang="en-GB" smtClean="0"/>
              <a:t>30</a:t>
            </a:fld>
            <a:endParaRPr lang="en-GB"/>
          </a:p>
        </p:txBody>
      </p:sp>
    </p:spTree>
    <p:extLst>
      <p:ext uri="{BB962C8B-B14F-4D97-AF65-F5344CB8AC3E}">
        <p14:creationId xmlns:p14="http://schemas.microsoft.com/office/powerpoint/2010/main" val="1363561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Bliss 2 Regular" panose="02000506030000020004" pitchFamily="50" charset="0"/>
              </a:rPr>
              <a:t>Encourage your child to review their revision and notes, covering topics one by one. Late night revision will not be effective so help your child to refresh themselves with what they need to and then to take a break so they get a good night’s sleep.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Bliss 2 Regular" panose="02000506030000020004" pitchFamily="50" charset="0"/>
              </a:rPr>
              <a:t>Encourage your child to have a relaxing evening routine the night before an exam, which could include eating a good meal (but not to try anything new), reading a book, going for a walk together, doing some exercise or having a bath. Be mindful that your child will be feeling stressed: provide them with comfort and reassurance and support them to be as calm and relaxed as possible.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Bliss 2 Regular" panose="02000506030000020004"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Bliss 2 Regular" panose="02000506030000020004" pitchFamily="50" charset="0"/>
              </a:rPr>
              <a:t>Help your child to get everything ready in preparation for their exam, such as clothes they need to wear, bag, pens, equipment, revision notes, water bottle, snacks etc. This will eliminate any unwanted stress on the exam day. Make sure your child has a breakfast ready to eat the next day as well.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021211E-E752-4D18-A112-6C7199FE5CF0}" type="slidenum">
              <a:rPr lang="en-GB" smtClean="0"/>
              <a:t>31</a:t>
            </a:fld>
            <a:endParaRPr lang="en-GB"/>
          </a:p>
        </p:txBody>
      </p:sp>
    </p:spTree>
    <p:extLst>
      <p:ext uri="{BB962C8B-B14F-4D97-AF65-F5344CB8AC3E}">
        <p14:creationId xmlns:p14="http://schemas.microsoft.com/office/powerpoint/2010/main" val="1570735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Bliss 2 Regular" panose="02000506030000020004" pitchFamily="50" charset="0"/>
              </a:rPr>
              <a:t>You may find that your child is often attempting to multi-task when they are doing their work, whether this is home learning, revision or attending a live lesson or online course. Did you know that it takes on average around 25 minutes to return concentration to an original task after an interruption, according to Gloria Mark who teaches on digital distraction in the USA.</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Bliss 2 Regular" panose="02000506030000020004" pitchFamily="50" charset="0"/>
              </a:rPr>
              <a:t>You may find that your child is often attempting to multi-task when they are doing their work, whether this is home learning, revision or attending a live lesson or online course. Did you know that it takes on average around 25 minutes to return concentration to an original task after an interruption, according to Gloria Mark who teaches on digital distraction in the USA.</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latin typeface="Bliss 2 Regular" panose="02000506030000020004" pitchFamily="50" charset="0"/>
              </a:rPr>
              <a:t>Distraction also has other downsides – higher stress, lower productivity and a bad mood are some of them according to research. None of this makes you feel good. Your child may be sitting ‘doing work’ for a long period of time but is it ‘deep work’, where they are fully present?</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021211E-E752-4D18-A112-6C7199FE5CF0}" type="slidenum">
              <a:rPr lang="en-GB" smtClean="0"/>
              <a:t>32</a:t>
            </a:fld>
            <a:endParaRPr lang="en-GB"/>
          </a:p>
        </p:txBody>
      </p:sp>
    </p:spTree>
    <p:extLst>
      <p:ext uri="{BB962C8B-B14F-4D97-AF65-F5344CB8AC3E}">
        <p14:creationId xmlns:p14="http://schemas.microsoft.com/office/powerpoint/2010/main" val="2143127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021211E-E752-4D18-A112-6C7199FE5CF0}" type="slidenum">
              <a:rPr lang="en-GB" smtClean="0"/>
              <a:t>33</a:t>
            </a:fld>
            <a:endParaRPr lang="en-GB"/>
          </a:p>
        </p:txBody>
      </p:sp>
    </p:spTree>
    <p:extLst>
      <p:ext uri="{BB962C8B-B14F-4D97-AF65-F5344CB8AC3E}">
        <p14:creationId xmlns:p14="http://schemas.microsoft.com/office/powerpoint/2010/main" val="1384518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Bliss 2 Regular" panose="02000506030000020004" pitchFamily="50" charset="0"/>
              </a:rPr>
              <a:t>Teenagers are often known for sleeping for a long time but perhaps at the ‘wrong’ times. Getting your child into a regular pattern of sleep is very important. Here is what the research says about sleep:</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021211E-E752-4D18-A112-6C7199FE5CF0}" type="slidenum">
              <a:rPr lang="en-GB" smtClean="0"/>
              <a:t>34</a:t>
            </a:fld>
            <a:endParaRPr lang="en-GB"/>
          </a:p>
        </p:txBody>
      </p:sp>
    </p:spTree>
    <p:extLst>
      <p:ext uri="{BB962C8B-B14F-4D97-AF65-F5344CB8AC3E}">
        <p14:creationId xmlns:p14="http://schemas.microsoft.com/office/powerpoint/2010/main" val="3001815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021211E-E752-4D18-A112-6C7199FE5CF0}" type="slidenum">
              <a:rPr lang="en-GB" smtClean="0"/>
              <a:t>35</a:t>
            </a:fld>
            <a:endParaRPr lang="en-GB"/>
          </a:p>
        </p:txBody>
      </p:sp>
    </p:spTree>
    <p:extLst>
      <p:ext uri="{BB962C8B-B14F-4D97-AF65-F5344CB8AC3E}">
        <p14:creationId xmlns:p14="http://schemas.microsoft.com/office/powerpoint/2010/main" val="3854236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Bliss 2 Regular" panose="02000506030000020004" pitchFamily="50" charset="0"/>
              </a:rPr>
              <a:t>Listen to your child about subjects they are interested in or may struggle with. Share thoughts with each other about how they may succeed and what they enjoy about different subjects. Try not to be openly negative about subjects which you didn’t enjoy or struggled with yourself.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Bliss 2 Regular" panose="02000506030000020004" pitchFamily="50" charset="0"/>
              </a:rPr>
              <a:t>Give your child the best advice you can and teach them that failure is a stepping stone to success. Give your children examples of things you have failed at but have overcome in your life. Explain your experiences and highlight that some subjects are challenging but are also fun to learn.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Bliss 2 Regular" panose="02000506030000020004" pitchFamily="50" charset="0"/>
              </a:rPr>
              <a:t>Positively encourage your child and take an interest in their learning. The key is to support them to develop a positive mind-set and passion for learning. Even if you found a subject difficult at school, it doesn’t mean that they will. </a:t>
            </a:r>
          </a:p>
        </p:txBody>
      </p:sp>
      <p:sp>
        <p:nvSpPr>
          <p:cNvPr id="4" name="Slide Number Placeholder 3"/>
          <p:cNvSpPr>
            <a:spLocks noGrp="1"/>
          </p:cNvSpPr>
          <p:nvPr>
            <p:ph type="sldNum" sz="quarter" idx="10"/>
          </p:nvPr>
        </p:nvSpPr>
        <p:spPr/>
        <p:txBody>
          <a:bodyPr/>
          <a:lstStyle/>
          <a:p>
            <a:fld id="{3021211E-E752-4D18-A112-6C7199FE5CF0}" type="slidenum">
              <a:rPr lang="en-GB" smtClean="0"/>
              <a:t>36</a:t>
            </a:fld>
            <a:endParaRPr lang="en-GB"/>
          </a:p>
        </p:txBody>
      </p:sp>
    </p:spTree>
    <p:extLst>
      <p:ext uri="{BB962C8B-B14F-4D97-AF65-F5344CB8AC3E}">
        <p14:creationId xmlns:p14="http://schemas.microsoft.com/office/powerpoint/2010/main" val="3896168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021211E-E752-4D18-A112-6C7199FE5CF0}" type="slidenum">
              <a:rPr lang="en-GB" smtClean="0"/>
              <a:t>2</a:t>
            </a:fld>
            <a:endParaRPr lang="en-GB"/>
          </a:p>
        </p:txBody>
      </p:sp>
    </p:spTree>
    <p:extLst>
      <p:ext uri="{BB962C8B-B14F-4D97-AF65-F5344CB8AC3E}">
        <p14:creationId xmlns:p14="http://schemas.microsoft.com/office/powerpoint/2010/main" val="2669999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Bliss 2 Regular" panose="02000506030000020004" pitchFamily="50" charset="0"/>
              </a:rPr>
              <a:t>Research shows that the night before an exam is a stressful time and that cramming the night before an exam only leaves pupils feeling frustrated and anxious. Studies show that getting enough rest is vital to consolidate new information, so it is best that pupils get a good night’s sleep and wake up feeling refreshed.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Bliss 2 Regular" panose="02000506030000020004" pitchFamily="50" charset="0"/>
              </a:rPr>
              <a:t>By the time it is the night before the exam, all revision should have been done. This is the perfect time for pupils to calm their nerves and make sure that they are ready to enter into their exam well-rested and confident in their ability.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021211E-E752-4D18-A112-6C7199FE5CF0}" type="slidenum">
              <a:rPr lang="en-GB" smtClean="0"/>
              <a:t>37</a:t>
            </a:fld>
            <a:endParaRPr lang="en-GB"/>
          </a:p>
        </p:txBody>
      </p:sp>
    </p:spTree>
    <p:extLst>
      <p:ext uri="{BB962C8B-B14F-4D97-AF65-F5344CB8AC3E}">
        <p14:creationId xmlns:p14="http://schemas.microsoft.com/office/powerpoint/2010/main" val="836680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021211E-E752-4D18-A112-6C7199FE5CF0}" type="slidenum">
              <a:rPr lang="en-GB" smtClean="0"/>
              <a:t>38</a:t>
            </a:fld>
            <a:endParaRPr lang="en-GB"/>
          </a:p>
        </p:txBody>
      </p:sp>
    </p:spTree>
    <p:extLst>
      <p:ext uri="{BB962C8B-B14F-4D97-AF65-F5344CB8AC3E}">
        <p14:creationId xmlns:p14="http://schemas.microsoft.com/office/powerpoint/2010/main" val="4085847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A82AAE-E387-45CD-8E38-8580903D1EA7}" type="slidenum">
              <a:rPr lang="en-GB" smtClean="0"/>
              <a:t>5</a:t>
            </a:fld>
            <a:endParaRPr lang="en-GB"/>
          </a:p>
        </p:txBody>
      </p:sp>
    </p:spTree>
    <p:extLst>
      <p:ext uri="{BB962C8B-B14F-4D97-AF65-F5344CB8AC3E}">
        <p14:creationId xmlns:p14="http://schemas.microsoft.com/office/powerpoint/2010/main" val="313733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021211E-E752-4D18-A112-6C7199FE5CF0}" type="slidenum">
              <a:rPr lang="en-GB" smtClean="0"/>
              <a:t>11</a:t>
            </a:fld>
            <a:endParaRPr lang="en-GB"/>
          </a:p>
        </p:txBody>
      </p:sp>
    </p:spTree>
    <p:extLst>
      <p:ext uri="{BB962C8B-B14F-4D97-AF65-F5344CB8AC3E}">
        <p14:creationId xmlns:p14="http://schemas.microsoft.com/office/powerpoint/2010/main" val="2551030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021211E-E752-4D18-A112-6C7199FE5CF0}" type="slidenum">
              <a:rPr lang="en-GB" smtClean="0"/>
              <a:t>12</a:t>
            </a:fld>
            <a:endParaRPr lang="en-GB"/>
          </a:p>
        </p:txBody>
      </p:sp>
    </p:spTree>
    <p:extLst>
      <p:ext uri="{BB962C8B-B14F-4D97-AF65-F5344CB8AC3E}">
        <p14:creationId xmlns:p14="http://schemas.microsoft.com/office/powerpoint/2010/main" val="3275907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021211E-E752-4D18-A112-6C7199FE5CF0}" type="slidenum">
              <a:rPr lang="en-GB" smtClean="0"/>
              <a:t>13</a:t>
            </a:fld>
            <a:endParaRPr lang="en-GB"/>
          </a:p>
        </p:txBody>
      </p:sp>
    </p:spTree>
    <p:extLst>
      <p:ext uri="{BB962C8B-B14F-4D97-AF65-F5344CB8AC3E}">
        <p14:creationId xmlns:p14="http://schemas.microsoft.com/office/powerpoint/2010/main" val="1590488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021211E-E752-4D18-A112-6C7199FE5CF0}" type="slidenum">
              <a:rPr lang="en-GB" smtClean="0"/>
              <a:t>14</a:t>
            </a:fld>
            <a:endParaRPr lang="en-GB"/>
          </a:p>
        </p:txBody>
      </p:sp>
    </p:spTree>
    <p:extLst>
      <p:ext uri="{BB962C8B-B14F-4D97-AF65-F5344CB8AC3E}">
        <p14:creationId xmlns:p14="http://schemas.microsoft.com/office/powerpoint/2010/main" val="3100068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021211E-E752-4D18-A112-6C7199FE5CF0}" type="slidenum">
              <a:rPr lang="en-GB" smtClean="0"/>
              <a:t>15</a:t>
            </a:fld>
            <a:endParaRPr lang="en-GB"/>
          </a:p>
        </p:txBody>
      </p:sp>
    </p:spTree>
    <p:extLst>
      <p:ext uri="{BB962C8B-B14F-4D97-AF65-F5344CB8AC3E}">
        <p14:creationId xmlns:p14="http://schemas.microsoft.com/office/powerpoint/2010/main" val="3167606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021211E-E752-4D18-A112-6C7199FE5CF0}" type="slidenum">
              <a:rPr lang="en-GB" smtClean="0"/>
              <a:t>16</a:t>
            </a:fld>
            <a:endParaRPr lang="en-GB"/>
          </a:p>
        </p:txBody>
      </p:sp>
    </p:spTree>
    <p:extLst>
      <p:ext uri="{BB962C8B-B14F-4D97-AF65-F5344CB8AC3E}">
        <p14:creationId xmlns:p14="http://schemas.microsoft.com/office/powerpoint/2010/main" val="761301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2111451-8572-4C65-A28A-ED9A29697342}" type="datetimeFigureOut">
              <a:rPr lang="en-GB" smtClean="0"/>
              <a:t>05/10/2023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3400714009"/>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111451-8572-4C65-A28A-ED9A29697342}" type="datetimeFigureOut">
              <a:rPr lang="en-GB" smtClean="0"/>
              <a:t>05/10/2023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360361995"/>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111451-8572-4C65-A28A-ED9A29697342}" type="datetimeFigureOut">
              <a:rPr lang="en-GB" smtClean="0"/>
              <a:t>05/10/2023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985721646"/>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42111451-8572-4C65-A28A-ED9A29697342}" type="datetimeFigureOut">
              <a:rPr lang="en-GB" smtClean="0"/>
              <a:t>05/10/2023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3400714009"/>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111451-8572-4C65-A28A-ED9A29697342}" type="datetimeFigureOut">
              <a:rPr lang="en-GB" smtClean="0"/>
              <a:t>05/10/2023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212960369"/>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111451-8572-4C65-A28A-ED9A29697342}" type="datetimeFigureOut">
              <a:rPr lang="en-GB" smtClean="0"/>
              <a:t>05/10/2023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2739618642"/>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111451-8572-4C65-A28A-ED9A29697342}" type="datetimeFigureOut">
              <a:rPr lang="en-GB" smtClean="0"/>
              <a:t>05/10/2023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782346445"/>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2111451-8572-4C65-A28A-ED9A29697342}" type="datetimeFigureOut">
              <a:rPr lang="en-GB" smtClean="0"/>
              <a:t>05/10/2023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462453522"/>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42111451-8572-4C65-A28A-ED9A29697342}" type="datetimeFigureOut">
              <a:rPr lang="en-GB" smtClean="0"/>
              <a:t>05/10/2023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1109809247"/>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11451-8572-4C65-A28A-ED9A29697342}" type="datetimeFigureOut">
              <a:rPr lang="en-GB" smtClean="0"/>
              <a:t>05/10/2023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510520061"/>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111451-8572-4C65-A28A-ED9A29697342}" type="datetimeFigureOut">
              <a:rPr lang="en-GB" smtClean="0"/>
              <a:t>05/10/2023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101264397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111451-8572-4C65-A28A-ED9A29697342}" type="datetimeFigureOut">
              <a:rPr lang="en-GB" smtClean="0"/>
              <a:t>05/10/2023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212960369"/>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2111451-8572-4C65-A28A-ED9A29697342}" type="datetimeFigureOut">
              <a:rPr lang="en-GB" smtClean="0"/>
              <a:t>05/10/2023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42790528"/>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111451-8572-4C65-A28A-ED9A29697342}" type="datetimeFigureOut">
              <a:rPr lang="en-GB" smtClean="0"/>
              <a:t>05/10/2023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360361995"/>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111451-8572-4C65-A28A-ED9A29697342}" type="datetimeFigureOut">
              <a:rPr lang="en-GB" smtClean="0"/>
              <a:t>05/10/2023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985721646"/>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2111451-8572-4C65-A28A-ED9A29697342}" type="datetimeFigureOut">
              <a:rPr lang="en-GB" smtClean="0"/>
              <a:t>05/10/2023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3400714009"/>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111451-8572-4C65-A28A-ED9A29697342}" type="datetimeFigureOut">
              <a:rPr lang="en-GB" smtClean="0"/>
              <a:t>05/10/2023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212960369"/>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111451-8572-4C65-A28A-ED9A29697342}" type="datetimeFigureOut">
              <a:rPr lang="en-GB" smtClean="0"/>
              <a:t>05/10/2023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2739618642"/>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111451-8572-4C65-A28A-ED9A29697342}" type="datetimeFigureOut">
              <a:rPr lang="en-GB" smtClean="0"/>
              <a:t>05/10/2023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782346445"/>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2111451-8572-4C65-A28A-ED9A29697342}" type="datetimeFigureOut">
              <a:rPr lang="en-GB" smtClean="0"/>
              <a:t>05/10/2023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462453522"/>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2111451-8572-4C65-A28A-ED9A29697342}" type="datetimeFigureOut">
              <a:rPr lang="en-GB" smtClean="0"/>
              <a:t>05/10/2023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1109809247"/>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11451-8572-4C65-A28A-ED9A29697342}" type="datetimeFigureOut">
              <a:rPr lang="en-GB" smtClean="0"/>
              <a:t>05/10/2023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510520061"/>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111451-8572-4C65-A28A-ED9A29697342}" type="datetimeFigureOut">
              <a:rPr lang="en-GB" smtClean="0"/>
              <a:t>05/10/2023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2739618642"/>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111451-8572-4C65-A28A-ED9A29697342}" type="datetimeFigureOut">
              <a:rPr lang="en-GB" smtClean="0"/>
              <a:t>05/10/2023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1012643979"/>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111451-8572-4C65-A28A-ED9A29697342}" type="datetimeFigureOut">
              <a:rPr lang="en-GB" smtClean="0"/>
              <a:t>05/10/2023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42790528"/>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111451-8572-4C65-A28A-ED9A29697342}" type="datetimeFigureOut">
              <a:rPr lang="en-GB" smtClean="0"/>
              <a:t>05/10/2023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360361995"/>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111451-8572-4C65-A28A-ED9A29697342}" type="datetimeFigureOut">
              <a:rPr lang="en-GB" smtClean="0"/>
              <a:t>05/10/2023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985721646"/>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42111451-8572-4C65-A28A-ED9A29697342}" type="datetimeFigureOut">
              <a:rPr lang="en-GB" smtClean="0"/>
              <a:t>05/10/2023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3400714009"/>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111451-8572-4C65-A28A-ED9A29697342}" type="datetimeFigureOut">
              <a:rPr lang="en-GB" smtClean="0"/>
              <a:t>05/10/2023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212960369"/>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111451-8572-4C65-A28A-ED9A29697342}" type="datetimeFigureOut">
              <a:rPr lang="en-GB" smtClean="0"/>
              <a:t>05/10/2023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2739618642"/>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111451-8572-4C65-A28A-ED9A29697342}" type="datetimeFigureOut">
              <a:rPr lang="en-GB" smtClean="0"/>
              <a:t>05/10/2023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782346445"/>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2111451-8572-4C65-A28A-ED9A29697342}" type="datetimeFigureOut">
              <a:rPr lang="en-GB" smtClean="0"/>
              <a:t>05/10/2023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462453522"/>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42111451-8572-4C65-A28A-ED9A29697342}" type="datetimeFigureOut">
              <a:rPr lang="en-GB" smtClean="0"/>
              <a:t>05/10/2023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1109809247"/>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111451-8572-4C65-A28A-ED9A29697342}" type="datetimeFigureOut">
              <a:rPr lang="en-GB" smtClean="0"/>
              <a:t>05/10/2023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782346445"/>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11451-8572-4C65-A28A-ED9A29697342}" type="datetimeFigureOut">
              <a:rPr lang="en-GB" smtClean="0"/>
              <a:t>05/10/2023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510520061"/>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111451-8572-4C65-A28A-ED9A29697342}" type="datetimeFigureOut">
              <a:rPr lang="en-GB" smtClean="0"/>
              <a:t>05/10/2023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1012643979"/>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111451-8572-4C65-A28A-ED9A29697342}" type="datetimeFigureOut">
              <a:rPr lang="en-GB" smtClean="0"/>
              <a:t>05/10/2023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42790528"/>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111451-8572-4C65-A28A-ED9A29697342}" type="datetimeFigureOut">
              <a:rPr lang="en-GB" smtClean="0"/>
              <a:t>05/10/2023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360361995"/>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111451-8572-4C65-A28A-ED9A29697342}" type="datetimeFigureOut">
              <a:rPr lang="en-GB" smtClean="0"/>
              <a:t>05/10/2023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985721646"/>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2111451-8572-4C65-A28A-ED9A29697342}" type="datetimeFigureOut">
              <a:rPr lang="en-GB" smtClean="0"/>
              <a:t>05/10/2023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462453522"/>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2111451-8572-4C65-A28A-ED9A29697342}" type="datetimeFigureOut">
              <a:rPr lang="en-GB" smtClean="0"/>
              <a:t>05/10/2023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1109809247"/>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11451-8572-4C65-A28A-ED9A29697342}" type="datetimeFigureOut">
              <a:rPr lang="en-GB" smtClean="0"/>
              <a:t>05/10/2023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510520061"/>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111451-8572-4C65-A28A-ED9A29697342}" type="datetimeFigureOut">
              <a:rPr lang="en-GB" smtClean="0"/>
              <a:t>05/10/2023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1012643979"/>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111451-8572-4C65-A28A-ED9A29697342}" type="datetimeFigureOut">
              <a:rPr lang="en-GB" smtClean="0"/>
              <a:t>05/10/2023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42790528"/>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11451-8572-4C65-A28A-ED9A29697342}" type="datetimeFigureOut">
              <a:rPr lang="en-GB" smtClean="0"/>
              <a:t>05/10/2023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54A7B-8D8C-4635-ADA1-1E7B8226F6C3}" type="slidenum">
              <a:rPr lang="en-GB" smtClean="0"/>
              <a:t>‹#›</a:t>
            </a:fld>
            <a:endParaRPr lang="en-GB"/>
          </a:p>
        </p:txBody>
      </p:sp>
    </p:spTree>
    <p:extLst>
      <p:ext uri="{BB962C8B-B14F-4D97-AF65-F5344CB8AC3E}">
        <p14:creationId xmlns:p14="http://schemas.microsoft.com/office/powerpoint/2010/main" val="4124718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txStyles>
    <p:titleStyle>
      <a:lvl1pPr algn="ctr" defTabSz="914400" rtl="0" eaLnBrk="1" latinLnBrk="0" hangingPunct="1">
        <a:spcBef>
          <a:spcPct val="0"/>
        </a:spcBef>
        <a:buNone/>
        <a:defRPr sz="4400" kern="1200">
          <a:solidFill>
            <a:schemeClr val="tx1"/>
          </a:solidFill>
          <a:latin typeface="Bliss 2 Regular" panose="02000506030000020004" pitchFamily="50"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Bliss 2 Regular" panose="02000506030000020004"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liss 2 Regular" panose="02000506030000020004" pitchFamily="50"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liss 2 Regular" panose="02000506030000020004" pitchFamily="50"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liss 2 Regular" panose="02000506030000020004" pitchFamily="50"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liss 2 Regular" panose="02000506030000020004"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2111451-8572-4C65-A28A-ED9A29697342}" type="datetimeFigureOut">
              <a:rPr lang="en-GB" smtClean="0"/>
              <a:t>05/10/2023</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9E54A7B-8D8C-4635-ADA1-1E7B8226F6C3}" type="slidenum">
              <a:rPr lang="en-GB" smtClean="0"/>
              <a:t>‹#›</a:t>
            </a:fld>
            <a:endParaRPr lang="en-GB"/>
          </a:p>
        </p:txBody>
      </p:sp>
    </p:spTree>
    <p:extLst>
      <p:ext uri="{BB962C8B-B14F-4D97-AF65-F5344CB8AC3E}">
        <p14:creationId xmlns:p14="http://schemas.microsoft.com/office/powerpoint/2010/main" val="4124718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txStyles>
    <p:titleStyle>
      <a:lvl1pPr algn="ctr" defTabSz="685800" rtl="0" eaLnBrk="1" latinLnBrk="0" hangingPunct="1">
        <a:spcBef>
          <a:spcPct val="0"/>
        </a:spcBef>
        <a:buNone/>
        <a:defRPr sz="3300" kern="1200">
          <a:solidFill>
            <a:schemeClr val="tx1"/>
          </a:solidFill>
          <a:latin typeface="Bliss 2 Medium" panose="02000506030000020004" pitchFamily="50" charset="0"/>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Bliss 2 Medium" panose="02000506030000020004" pitchFamily="50" charset="0"/>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Bliss 2 Medium" panose="02000506030000020004" pitchFamily="50" charset="0"/>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Bliss 2 Medium" panose="02000506030000020004" pitchFamily="50"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Bliss 2 Medium" panose="02000506030000020004" pitchFamily="50"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Bliss 2 Medium" panose="02000506030000020004" pitchFamily="50"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11451-8572-4C65-A28A-ED9A29697342}" type="datetimeFigureOut">
              <a:rPr lang="en-GB" smtClean="0"/>
              <a:t>05/10/2023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54A7B-8D8C-4635-ADA1-1E7B8226F6C3}" type="slidenum">
              <a:rPr lang="en-GB" smtClean="0"/>
              <a:t>‹#›</a:t>
            </a:fld>
            <a:endParaRPr lang="en-GB"/>
          </a:p>
        </p:txBody>
      </p:sp>
    </p:spTree>
    <p:extLst>
      <p:ext uri="{BB962C8B-B14F-4D97-AF65-F5344CB8AC3E}">
        <p14:creationId xmlns:p14="http://schemas.microsoft.com/office/powerpoint/2010/main" val="41247184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txStyles>
    <p:titleStyle>
      <a:lvl1pPr algn="ctr" defTabSz="914400" rtl="0" eaLnBrk="1" latinLnBrk="0" hangingPunct="1">
        <a:spcBef>
          <a:spcPct val="0"/>
        </a:spcBef>
        <a:buNone/>
        <a:defRPr sz="4400" kern="1200">
          <a:solidFill>
            <a:schemeClr val="tx1"/>
          </a:solidFill>
          <a:latin typeface="Bliss 2 Regular" panose="02000506030000020004" pitchFamily="50"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Bliss 2 Regular" panose="02000506030000020004"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liss 2 Regular" panose="02000506030000020004" pitchFamily="50"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liss 2 Regular" panose="02000506030000020004" pitchFamily="50"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liss 2 Regular" panose="02000506030000020004" pitchFamily="50"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liss 2 Regular" panose="02000506030000020004"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11451-8572-4C65-A28A-ED9A29697342}" type="datetimeFigureOut">
              <a:rPr lang="en-GB" smtClean="0"/>
              <a:t>05/10/2023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54A7B-8D8C-4635-ADA1-1E7B8226F6C3}" type="slidenum">
              <a:rPr lang="en-GB" smtClean="0"/>
              <a:t>‹#›</a:t>
            </a:fld>
            <a:endParaRPr lang="en-GB"/>
          </a:p>
        </p:txBody>
      </p:sp>
    </p:spTree>
    <p:extLst>
      <p:ext uri="{BB962C8B-B14F-4D97-AF65-F5344CB8AC3E}">
        <p14:creationId xmlns:p14="http://schemas.microsoft.com/office/powerpoint/2010/main" val="41247184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txStyles>
    <p:titleStyle>
      <a:lvl1pPr algn="ctr" defTabSz="914400" rtl="0" eaLnBrk="1" latinLnBrk="0" hangingPunct="1">
        <a:spcBef>
          <a:spcPct val="0"/>
        </a:spcBef>
        <a:buNone/>
        <a:defRPr sz="4400" kern="1200">
          <a:solidFill>
            <a:schemeClr val="tx1"/>
          </a:solidFill>
          <a:latin typeface="Bliss 2 Bold" panose="02000506030000020004" pitchFamily="50"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Bliss 2 Regular" panose="02000506030000020004"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liss 2 Regular" panose="02000506030000020004" pitchFamily="50"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liss 2 Regular" panose="02000506030000020004" pitchFamily="50"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liss 2 Regular" panose="02000506030000020004" pitchFamily="50"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liss 2 Regular" panose="02000506030000020004"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themeOverride" Target="../theme/themeOverride1.xml"/><Relationship Id="rId5" Type="http://schemas.openxmlformats.org/officeDocument/2006/relationships/image" Target="../media/image2.jpe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8" name="Picture 2" descr="P:\Drayton Logo\Drayton Manor logo filled 201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3339" y="260648"/>
            <a:ext cx="1017319" cy="106525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a:xfrm>
            <a:off x="251517" y="2060848"/>
            <a:ext cx="8640961" cy="2952328"/>
          </a:xfrm>
          <a:prstGeom prst="rect">
            <a:avLst/>
          </a:prstGeom>
          <a:ln>
            <a:miter lim="800000"/>
            <a:headEnd/>
            <a:tailEn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GB" sz="4800" dirty="0">
                <a:solidFill>
                  <a:srgbClr val="6E1873"/>
                </a:solidFill>
                <a:effectLst>
                  <a:outerShdw blurRad="38100" dist="38100" dir="2700000" algn="tl">
                    <a:srgbClr val="000000">
                      <a:alpha val="43137"/>
                    </a:srgbClr>
                  </a:outerShdw>
                </a:effectLst>
                <a:latin typeface="Bliss 2 ExtraBold"/>
              </a:rPr>
              <a:t>ACHIEVING SUCCESS IN THE</a:t>
            </a:r>
          </a:p>
          <a:p>
            <a:pPr algn="ctr">
              <a:defRPr/>
            </a:pPr>
            <a:r>
              <a:rPr lang="en-GB" sz="4800" dirty="0">
                <a:solidFill>
                  <a:srgbClr val="6E1873"/>
                </a:solidFill>
                <a:effectLst>
                  <a:outerShdw blurRad="38100" dist="38100" dir="2700000" algn="tl">
                    <a:srgbClr val="000000">
                      <a:alpha val="43137"/>
                    </a:srgbClr>
                  </a:outerShdw>
                </a:effectLst>
                <a:latin typeface="Bliss 2 ExtraBold"/>
              </a:rPr>
              <a:t>SIXTH FORM </a:t>
            </a:r>
            <a:endParaRPr lang="en-GB" sz="4800" dirty="0">
              <a:solidFill>
                <a:srgbClr val="6E1873"/>
              </a:solidFill>
              <a:effectLst>
                <a:outerShdw blurRad="38100" dist="38100" dir="2700000" algn="tl">
                  <a:srgbClr val="000000">
                    <a:alpha val="43137"/>
                  </a:srgbClr>
                </a:outerShdw>
              </a:effectLst>
              <a:latin typeface="Bliss 2 ExtraBold" panose="02000506030000020004" pitchFamily="50" charset="0"/>
            </a:endParaRPr>
          </a:p>
          <a:p>
            <a:pPr algn="ctr">
              <a:defRPr/>
            </a:pPr>
            <a:endParaRPr lang="en-GB" sz="3500" dirty="0">
              <a:solidFill>
                <a:srgbClr val="6E1873"/>
              </a:solidFill>
              <a:latin typeface="Bliss 2 ExtraBold" panose="02000506030000020004" pitchFamily="50" charset="0"/>
            </a:endParaRPr>
          </a:p>
          <a:p>
            <a:pPr algn="ctr">
              <a:defRPr/>
            </a:pPr>
            <a:r>
              <a:rPr lang="en-GB" sz="3500">
                <a:solidFill>
                  <a:srgbClr val="6E1873"/>
                </a:solidFill>
                <a:latin typeface="Bliss 2 ExtraBold"/>
              </a:rPr>
              <a:t>Thursday 5 October 2023</a:t>
            </a:r>
            <a:endParaRPr lang="en-GB" sz="3500" dirty="0">
              <a:solidFill>
                <a:srgbClr val="6E1873"/>
              </a:solidFill>
              <a:latin typeface="Bliss 2 ExtraBold" panose="02000506030000020004" pitchFamily="50" charset="0"/>
            </a:endParaRPr>
          </a:p>
        </p:txBody>
      </p:sp>
    </p:spTree>
    <p:extLst>
      <p:ext uri="{BB962C8B-B14F-4D97-AF65-F5344CB8AC3E}">
        <p14:creationId xmlns:p14="http://schemas.microsoft.com/office/powerpoint/2010/main" val="12916302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9389F-277C-CD2F-1B62-A7D4D0E706FD}"/>
              </a:ext>
            </a:extLst>
          </p:cNvPr>
          <p:cNvSpPr>
            <a:spLocks noGrp="1"/>
          </p:cNvSpPr>
          <p:nvPr>
            <p:ph type="title"/>
          </p:nvPr>
        </p:nvSpPr>
        <p:spPr/>
        <p:txBody>
          <a:bodyPr>
            <a:normAutofit fontScale="90000"/>
          </a:bodyPr>
          <a:lstStyle/>
          <a:p>
            <a:r>
              <a:rPr lang="en-US" dirty="0"/>
              <a:t>Upper floor – silent study area and flexible meeting space</a:t>
            </a:r>
            <a:endParaRPr lang="en-GB" dirty="0"/>
          </a:p>
        </p:txBody>
      </p:sp>
      <p:pic>
        <p:nvPicPr>
          <p:cNvPr id="7" name="Picture 6">
            <a:extLst>
              <a:ext uri="{FF2B5EF4-FFF2-40B4-BE49-F238E27FC236}">
                <a16:creationId xmlns:a16="http://schemas.microsoft.com/office/drawing/2014/main" id="{26DD2055-4FB2-5428-6428-CE99A884D997}"/>
              </a:ext>
            </a:extLst>
          </p:cNvPr>
          <p:cNvPicPr>
            <a:picLocks noChangeAspect="1"/>
          </p:cNvPicPr>
          <p:nvPr/>
        </p:nvPicPr>
        <p:blipFill rotWithShape="1">
          <a:blip r:embed="rId2"/>
          <a:srcRect l="5001" t="3928" r="3537" b="3928"/>
          <a:stretch/>
        </p:blipFill>
        <p:spPr>
          <a:xfrm>
            <a:off x="562339" y="1628800"/>
            <a:ext cx="8363272" cy="4320480"/>
          </a:xfrm>
          <a:prstGeom prst="rect">
            <a:avLst/>
          </a:prstGeom>
        </p:spPr>
      </p:pic>
    </p:spTree>
    <p:extLst>
      <p:ext uri="{BB962C8B-B14F-4D97-AF65-F5344CB8AC3E}">
        <p14:creationId xmlns:p14="http://schemas.microsoft.com/office/powerpoint/2010/main" val="449800376"/>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3B844F18-4A0A-4C02-B6E9-9512678D6C54}"/>
              </a:ext>
            </a:extLst>
          </p:cNvPr>
          <p:cNvSpPr txBox="1">
            <a:spLocks/>
          </p:cNvSpPr>
          <p:nvPr/>
        </p:nvSpPr>
        <p:spPr>
          <a:xfrm>
            <a:off x="971600" y="531655"/>
            <a:ext cx="7365956" cy="72008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Bliss 2 Bold" panose="02000506030000020004" pitchFamily="50" charset="0"/>
              </a:rPr>
              <a:t>The Importance of Year 13</a:t>
            </a:r>
          </a:p>
        </p:txBody>
      </p:sp>
      <p:sp>
        <p:nvSpPr>
          <p:cNvPr id="8" name="Subtitle 3">
            <a:extLst>
              <a:ext uri="{FF2B5EF4-FFF2-40B4-BE49-F238E27FC236}">
                <a16:creationId xmlns:a16="http://schemas.microsoft.com/office/drawing/2014/main" id="{CBFD3911-8FC7-4F35-9547-9F9C09D329E9}"/>
              </a:ext>
            </a:extLst>
          </p:cNvPr>
          <p:cNvSpPr txBox="1">
            <a:spLocks/>
          </p:cNvSpPr>
          <p:nvPr/>
        </p:nvSpPr>
        <p:spPr>
          <a:xfrm>
            <a:off x="251520" y="1124744"/>
            <a:ext cx="8496944"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dirty="0"/>
          </a:p>
          <a:p>
            <a:pPr>
              <a:buFont typeface="Arial" pitchFamily="34" charset="0"/>
              <a:buAutoNum type="arabicPeriod"/>
            </a:pPr>
            <a:endParaRPr lang="en-GB" dirty="0"/>
          </a:p>
          <a:p>
            <a:pPr>
              <a:buFont typeface="Arial" pitchFamily="34" charset="0"/>
              <a:buAutoNum type="arabicPeriod"/>
            </a:pPr>
            <a:endParaRPr lang="en-GB" dirty="0"/>
          </a:p>
        </p:txBody>
      </p:sp>
      <p:sp>
        <p:nvSpPr>
          <p:cNvPr id="3" name="Content Placeholder 2"/>
          <p:cNvSpPr>
            <a:spLocks noGrp="1"/>
          </p:cNvSpPr>
          <p:nvPr>
            <p:ph idx="1"/>
          </p:nvPr>
        </p:nvSpPr>
        <p:spPr>
          <a:xfrm>
            <a:off x="453282" y="1410374"/>
            <a:ext cx="8229600" cy="4525963"/>
          </a:xfrm>
        </p:spPr>
        <p:txBody>
          <a:bodyPr vert="horz" lIns="91440" tIns="45720" rIns="91440" bIns="45720" rtlCol="0" anchor="t">
            <a:normAutofit/>
          </a:bodyPr>
          <a:lstStyle/>
          <a:p>
            <a:r>
              <a:rPr lang="en-GB" dirty="0">
                <a:latin typeface="Bliss 2 Regular"/>
              </a:rPr>
              <a:t>Ambition: Achieving academic results to maximise opportunities</a:t>
            </a:r>
            <a:endParaRPr lang="en-US" dirty="0"/>
          </a:p>
          <a:p>
            <a:r>
              <a:rPr lang="en-GB" dirty="0">
                <a:latin typeface="Bliss 2 Regular"/>
              </a:rPr>
              <a:t>Character: Embedding behaviours and habits that determine future success</a:t>
            </a:r>
            <a:endParaRPr lang="en-GB" dirty="0"/>
          </a:p>
          <a:p>
            <a:r>
              <a:rPr lang="en-GB" dirty="0">
                <a:latin typeface="Bliss 2 Regular"/>
              </a:rPr>
              <a:t>Civic virtue: Developing young citizens who will make a positive contribution to society; future leaders</a:t>
            </a:r>
            <a:endParaRPr lang="en-GB" dirty="0"/>
          </a:p>
        </p:txBody>
      </p:sp>
    </p:spTree>
    <p:extLst>
      <p:ext uri="{BB962C8B-B14F-4D97-AF65-F5344CB8AC3E}">
        <p14:creationId xmlns:p14="http://schemas.microsoft.com/office/powerpoint/2010/main" val="856429796"/>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3B844F18-4A0A-4C02-B6E9-9512678D6C54}"/>
              </a:ext>
            </a:extLst>
          </p:cNvPr>
          <p:cNvSpPr txBox="1">
            <a:spLocks/>
          </p:cNvSpPr>
          <p:nvPr/>
        </p:nvSpPr>
        <p:spPr>
          <a:xfrm>
            <a:off x="971600" y="775245"/>
            <a:ext cx="7056784" cy="72008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Bliss 2 Bold" panose="02000506030000020004" pitchFamily="50" charset="0"/>
              </a:rPr>
              <a:t>Reminder: Important Dates</a:t>
            </a:r>
          </a:p>
        </p:txBody>
      </p:sp>
      <p:sp>
        <p:nvSpPr>
          <p:cNvPr id="8" name="Subtitle 3">
            <a:extLst>
              <a:ext uri="{FF2B5EF4-FFF2-40B4-BE49-F238E27FC236}">
                <a16:creationId xmlns:a16="http://schemas.microsoft.com/office/drawing/2014/main" id="{CBFD3911-8FC7-4F35-9547-9F9C09D329E9}"/>
              </a:ext>
            </a:extLst>
          </p:cNvPr>
          <p:cNvSpPr txBox="1">
            <a:spLocks/>
          </p:cNvSpPr>
          <p:nvPr/>
        </p:nvSpPr>
        <p:spPr>
          <a:xfrm>
            <a:off x="251520" y="1124744"/>
            <a:ext cx="8496944"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dirty="0"/>
          </a:p>
          <a:p>
            <a:pPr>
              <a:buFont typeface="Arial" pitchFamily="34" charset="0"/>
              <a:buAutoNum type="arabicPeriod"/>
            </a:pPr>
            <a:endParaRPr lang="en-GB" dirty="0"/>
          </a:p>
          <a:p>
            <a:pPr>
              <a:buFont typeface="Arial" pitchFamily="34" charset="0"/>
              <a:buAutoNum type="arabicPeriod"/>
            </a:pPr>
            <a:endParaRPr lang="en-GB" dirty="0"/>
          </a:p>
        </p:txBody>
      </p:sp>
      <p:graphicFrame>
        <p:nvGraphicFramePr>
          <p:cNvPr id="2" name="Table 1"/>
          <p:cNvGraphicFramePr>
            <a:graphicFrameLocks noGrp="1"/>
          </p:cNvGraphicFramePr>
          <p:nvPr/>
        </p:nvGraphicFramePr>
        <p:xfrm>
          <a:off x="1127956" y="1637423"/>
          <a:ext cx="6744072" cy="3871186"/>
        </p:xfrm>
        <a:graphic>
          <a:graphicData uri="http://schemas.openxmlformats.org/drawingml/2006/table">
            <a:tbl>
              <a:tblPr firstRow="1" bandRow="1">
                <a:tableStyleId>{00A15C55-8517-42AA-B614-E9B94910E393}</a:tableStyleId>
              </a:tblPr>
              <a:tblGrid>
                <a:gridCol w="3372036">
                  <a:extLst>
                    <a:ext uri="{9D8B030D-6E8A-4147-A177-3AD203B41FA5}">
                      <a16:colId xmlns:a16="http://schemas.microsoft.com/office/drawing/2014/main" val="3606849485"/>
                    </a:ext>
                  </a:extLst>
                </a:gridCol>
                <a:gridCol w="3372036">
                  <a:extLst>
                    <a:ext uri="{9D8B030D-6E8A-4147-A177-3AD203B41FA5}">
                      <a16:colId xmlns:a16="http://schemas.microsoft.com/office/drawing/2014/main" val="2284745484"/>
                    </a:ext>
                  </a:extLst>
                </a:gridCol>
              </a:tblGrid>
              <a:tr h="452878">
                <a:tc>
                  <a:txBody>
                    <a:bodyPr/>
                    <a:lstStyle/>
                    <a:p>
                      <a:pPr algn="ctr"/>
                      <a:r>
                        <a:rPr lang="en-GB" sz="2000" dirty="0"/>
                        <a:t>Event</a:t>
                      </a:r>
                    </a:p>
                  </a:txBody>
                  <a:tcPr/>
                </a:tc>
                <a:tc>
                  <a:txBody>
                    <a:bodyPr/>
                    <a:lstStyle/>
                    <a:p>
                      <a:pPr algn="ctr"/>
                      <a:r>
                        <a:rPr lang="en-GB" sz="2000" dirty="0"/>
                        <a:t>Dates</a:t>
                      </a:r>
                    </a:p>
                  </a:txBody>
                  <a:tcPr/>
                </a:tc>
                <a:extLst>
                  <a:ext uri="{0D108BD9-81ED-4DB2-BD59-A6C34878D82A}">
                    <a16:rowId xmlns:a16="http://schemas.microsoft.com/office/drawing/2014/main" val="1166197163"/>
                  </a:ext>
                </a:extLst>
              </a:tr>
              <a:tr h="452878">
                <a:tc>
                  <a:txBody>
                    <a:bodyPr/>
                    <a:lstStyle/>
                    <a:p>
                      <a:pPr algn="ctr"/>
                      <a:r>
                        <a:rPr lang="en-GB" sz="2000" dirty="0"/>
                        <a:t>January Mock Exams</a:t>
                      </a:r>
                    </a:p>
                  </a:txBody>
                  <a:tcPr/>
                </a:tc>
                <a:tc>
                  <a:txBody>
                    <a:bodyPr/>
                    <a:lstStyle/>
                    <a:p>
                      <a:pPr algn="ctr"/>
                      <a:r>
                        <a:rPr lang="en-GB" sz="2000" dirty="0"/>
                        <a:t>09/01/2024</a:t>
                      </a:r>
                      <a:r>
                        <a:rPr lang="en-GB" sz="2000" baseline="0" dirty="0"/>
                        <a:t> – 19/01/2024</a:t>
                      </a:r>
                      <a:endParaRPr lang="en-GB" sz="2000" dirty="0"/>
                    </a:p>
                  </a:txBody>
                  <a:tcPr/>
                </a:tc>
                <a:extLst>
                  <a:ext uri="{0D108BD9-81ED-4DB2-BD59-A6C34878D82A}">
                    <a16:rowId xmlns:a16="http://schemas.microsoft.com/office/drawing/2014/main" val="1800351677"/>
                  </a:ext>
                </a:extLst>
              </a:tr>
              <a:tr h="452878">
                <a:tc>
                  <a:txBody>
                    <a:bodyPr/>
                    <a:lstStyle/>
                    <a:p>
                      <a:pPr algn="ctr"/>
                      <a:r>
                        <a:rPr lang="en-GB" sz="2000" dirty="0"/>
                        <a:t>March</a:t>
                      </a:r>
                      <a:r>
                        <a:rPr lang="en-GB" sz="2000" baseline="0" dirty="0"/>
                        <a:t> Mock Exams</a:t>
                      </a:r>
                      <a:endParaRPr lang="en-GB" sz="2000" dirty="0"/>
                    </a:p>
                  </a:txBody>
                  <a:tcPr/>
                </a:tc>
                <a:tc>
                  <a:txBody>
                    <a:bodyPr/>
                    <a:lstStyle/>
                    <a:p>
                      <a:pPr algn="ctr"/>
                      <a:r>
                        <a:rPr lang="en-GB" sz="2000" dirty="0"/>
                        <a:t>20/03/2024 - 28/03/2024</a:t>
                      </a:r>
                    </a:p>
                  </a:txBody>
                  <a:tcPr/>
                </a:tc>
                <a:extLst>
                  <a:ext uri="{0D108BD9-81ED-4DB2-BD59-A6C34878D82A}">
                    <a16:rowId xmlns:a16="http://schemas.microsoft.com/office/drawing/2014/main" val="2698996467"/>
                  </a:ext>
                </a:extLst>
              </a:tr>
              <a:tr h="452878">
                <a:tc>
                  <a:txBody>
                    <a:bodyPr/>
                    <a:lstStyle/>
                    <a:p>
                      <a:pPr algn="ctr"/>
                      <a:r>
                        <a:rPr lang="en-GB" sz="2000" dirty="0"/>
                        <a:t>Summer A</a:t>
                      </a:r>
                      <a:r>
                        <a:rPr lang="en-GB" sz="2000" baseline="0" dirty="0"/>
                        <a:t> L</a:t>
                      </a:r>
                      <a:r>
                        <a:rPr lang="en-GB" sz="2000" dirty="0"/>
                        <a:t>evel</a:t>
                      </a:r>
                      <a:r>
                        <a:rPr lang="en-GB" sz="2000" baseline="0" dirty="0"/>
                        <a:t> Exams</a:t>
                      </a:r>
                      <a:endParaRPr lang="en-GB" sz="2000" dirty="0"/>
                    </a:p>
                  </a:txBody>
                  <a:tcPr/>
                </a:tc>
                <a:tc>
                  <a:txBody>
                    <a:bodyPr/>
                    <a:lstStyle/>
                    <a:p>
                      <a:pPr algn="ctr"/>
                      <a:r>
                        <a:rPr lang="en-GB" sz="2000" dirty="0"/>
                        <a:t>Begin</a:t>
                      </a:r>
                      <a:r>
                        <a:rPr lang="en-GB" sz="2000" baseline="0" dirty="0"/>
                        <a:t> on</a:t>
                      </a:r>
                      <a:r>
                        <a:rPr lang="en-GB" sz="2000" dirty="0"/>
                        <a:t> 13/05/2024</a:t>
                      </a:r>
                    </a:p>
                  </a:txBody>
                  <a:tcPr/>
                </a:tc>
                <a:extLst>
                  <a:ext uri="{0D108BD9-81ED-4DB2-BD59-A6C34878D82A}">
                    <a16:rowId xmlns:a16="http://schemas.microsoft.com/office/drawing/2014/main" val="3262327747"/>
                  </a:ext>
                </a:extLst>
              </a:tr>
              <a:tr h="452878">
                <a:tc>
                  <a:txBody>
                    <a:bodyPr/>
                    <a:lstStyle/>
                    <a:p>
                      <a:pPr algn="ctr"/>
                      <a:r>
                        <a:rPr lang="en-GB" sz="2000" dirty="0"/>
                        <a:t>A</a:t>
                      </a:r>
                      <a:r>
                        <a:rPr lang="en-GB" sz="2000" baseline="0" dirty="0"/>
                        <a:t> L</a:t>
                      </a:r>
                      <a:r>
                        <a:rPr lang="en-GB" sz="2000" dirty="0"/>
                        <a:t>evel Results Day</a:t>
                      </a:r>
                    </a:p>
                  </a:txBody>
                  <a:tcPr/>
                </a:tc>
                <a:tc>
                  <a:txBody>
                    <a:bodyPr/>
                    <a:lstStyle/>
                    <a:p>
                      <a:pPr lvl="0" algn="ctr">
                        <a:buNone/>
                      </a:pPr>
                      <a:r>
                        <a:rPr lang="en-GB" sz="2000" b="0" i="0" u="none" strike="noStrike" noProof="0" dirty="0">
                          <a:latin typeface="Calibri"/>
                        </a:rPr>
                        <a:t>15 August 2024</a:t>
                      </a:r>
                      <a:endParaRPr lang="en-GB" sz="2000" dirty="0"/>
                    </a:p>
                  </a:txBody>
                  <a:tcPr/>
                </a:tc>
                <a:extLst>
                  <a:ext uri="{0D108BD9-81ED-4DB2-BD59-A6C34878D82A}">
                    <a16:rowId xmlns:a16="http://schemas.microsoft.com/office/drawing/2014/main" val="4144697965"/>
                  </a:ext>
                </a:extLst>
              </a:tr>
              <a:tr h="452878">
                <a:tc>
                  <a:txBody>
                    <a:bodyPr/>
                    <a:lstStyle/>
                    <a:p>
                      <a:pPr algn="ctr"/>
                      <a:r>
                        <a:rPr lang="en-GB" sz="2000" dirty="0"/>
                        <a:t>UCAS Early Entry</a:t>
                      </a:r>
                    </a:p>
                  </a:txBody>
                  <a:tcPr/>
                </a:tc>
                <a:tc>
                  <a:txBody>
                    <a:bodyPr/>
                    <a:lstStyle/>
                    <a:p>
                      <a:pPr algn="ctr"/>
                      <a:r>
                        <a:rPr lang="en-GB" sz="2000" dirty="0"/>
                        <a:t>15/10/2023</a:t>
                      </a:r>
                    </a:p>
                  </a:txBody>
                  <a:tcPr/>
                </a:tc>
                <a:extLst>
                  <a:ext uri="{0D108BD9-81ED-4DB2-BD59-A6C34878D82A}">
                    <a16:rowId xmlns:a16="http://schemas.microsoft.com/office/drawing/2014/main" val="2064767811"/>
                  </a:ext>
                </a:extLst>
              </a:tr>
              <a:tr h="452878">
                <a:tc>
                  <a:txBody>
                    <a:bodyPr/>
                    <a:lstStyle/>
                    <a:p>
                      <a:pPr algn="ctr"/>
                      <a:r>
                        <a:rPr lang="en-GB" sz="2000" dirty="0"/>
                        <a:t>UCAS</a:t>
                      </a:r>
                      <a:r>
                        <a:rPr lang="en-GB" sz="2000" baseline="0" dirty="0"/>
                        <a:t> Standard Entry</a:t>
                      </a:r>
                      <a:endParaRPr lang="en-GB" sz="2000" dirty="0"/>
                    </a:p>
                  </a:txBody>
                  <a:tcPr/>
                </a:tc>
                <a:tc>
                  <a:txBody>
                    <a:bodyPr/>
                    <a:lstStyle/>
                    <a:p>
                      <a:pPr algn="ctr"/>
                      <a:r>
                        <a:rPr lang="en-GB" sz="2000" dirty="0"/>
                        <a:t>First</a:t>
                      </a:r>
                      <a:r>
                        <a:rPr lang="en-GB" sz="2000" baseline="0" dirty="0"/>
                        <a:t> Draft: 15/09/2023</a:t>
                      </a:r>
                    </a:p>
                    <a:p>
                      <a:pPr algn="ctr"/>
                      <a:r>
                        <a:rPr lang="en-GB" sz="2000" baseline="0" dirty="0"/>
                        <a:t>Final Draft: 31/10/2023</a:t>
                      </a:r>
                    </a:p>
                  </a:txBody>
                  <a:tcPr/>
                </a:tc>
                <a:extLst>
                  <a:ext uri="{0D108BD9-81ED-4DB2-BD59-A6C34878D82A}">
                    <a16:rowId xmlns:a16="http://schemas.microsoft.com/office/drawing/2014/main" val="3064560322"/>
                  </a:ext>
                </a:extLst>
              </a:tr>
              <a:tr h="452878">
                <a:tc>
                  <a:txBody>
                    <a:bodyPr/>
                    <a:lstStyle/>
                    <a:p>
                      <a:pPr algn="ctr"/>
                      <a:r>
                        <a:rPr lang="en-GB" sz="2000" dirty="0"/>
                        <a:t>Student Finance</a:t>
                      </a:r>
                      <a:r>
                        <a:rPr lang="en-GB" sz="2000" baseline="0" dirty="0"/>
                        <a:t> Applications</a:t>
                      </a:r>
                      <a:endParaRPr lang="en-GB" sz="2000" dirty="0"/>
                    </a:p>
                  </a:txBody>
                  <a:tcPr/>
                </a:tc>
                <a:tc>
                  <a:txBody>
                    <a:bodyPr/>
                    <a:lstStyle/>
                    <a:p>
                      <a:pPr algn="ctr"/>
                      <a:r>
                        <a:rPr lang="en-GB" sz="2000" dirty="0"/>
                        <a:t>Open from February 2024</a:t>
                      </a:r>
                    </a:p>
                  </a:txBody>
                  <a:tcPr/>
                </a:tc>
                <a:extLst>
                  <a:ext uri="{0D108BD9-81ED-4DB2-BD59-A6C34878D82A}">
                    <a16:rowId xmlns:a16="http://schemas.microsoft.com/office/drawing/2014/main" val="2537762312"/>
                  </a:ext>
                </a:extLst>
              </a:tr>
            </a:tbl>
          </a:graphicData>
        </a:graphic>
      </p:graphicFrame>
    </p:spTree>
    <p:extLst>
      <p:ext uri="{BB962C8B-B14F-4D97-AF65-F5344CB8AC3E}">
        <p14:creationId xmlns:p14="http://schemas.microsoft.com/office/powerpoint/2010/main" val="3244275056"/>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3B844F18-4A0A-4C02-B6E9-9512678D6C54}"/>
              </a:ext>
            </a:extLst>
          </p:cNvPr>
          <p:cNvSpPr txBox="1">
            <a:spLocks/>
          </p:cNvSpPr>
          <p:nvPr/>
        </p:nvSpPr>
        <p:spPr>
          <a:xfrm>
            <a:off x="924699" y="244664"/>
            <a:ext cx="7417930" cy="14401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Bliss 2 Bold"/>
              </a:rPr>
              <a:t>UCAS Timings</a:t>
            </a:r>
          </a:p>
        </p:txBody>
      </p:sp>
      <p:sp>
        <p:nvSpPr>
          <p:cNvPr id="8" name="Subtitle 3">
            <a:extLst>
              <a:ext uri="{FF2B5EF4-FFF2-40B4-BE49-F238E27FC236}">
                <a16:creationId xmlns:a16="http://schemas.microsoft.com/office/drawing/2014/main" id="{CBFD3911-8FC7-4F35-9547-9F9C09D329E9}"/>
              </a:ext>
            </a:extLst>
          </p:cNvPr>
          <p:cNvSpPr txBox="1">
            <a:spLocks/>
          </p:cNvSpPr>
          <p:nvPr/>
        </p:nvSpPr>
        <p:spPr>
          <a:xfrm>
            <a:off x="251520" y="1124744"/>
            <a:ext cx="8496944"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dirty="0"/>
          </a:p>
          <a:p>
            <a:pPr>
              <a:buFont typeface="Arial" pitchFamily="34" charset="0"/>
              <a:buAutoNum type="arabicPeriod"/>
            </a:pPr>
            <a:endParaRPr lang="en-GB" dirty="0"/>
          </a:p>
          <a:p>
            <a:pPr>
              <a:buFont typeface="Arial" pitchFamily="34" charset="0"/>
              <a:buAutoNum type="arabicPeriod"/>
            </a:pPr>
            <a:endParaRPr lang="en-GB" dirty="0"/>
          </a:p>
        </p:txBody>
      </p:sp>
      <p:sp>
        <p:nvSpPr>
          <p:cNvPr id="3" name="Content Placeholder 2"/>
          <p:cNvSpPr>
            <a:spLocks noGrp="1"/>
          </p:cNvSpPr>
          <p:nvPr>
            <p:ph idx="1"/>
          </p:nvPr>
        </p:nvSpPr>
        <p:spPr>
          <a:xfrm>
            <a:off x="407264" y="1578215"/>
            <a:ext cx="8229600" cy="4525963"/>
          </a:xfrm>
        </p:spPr>
        <p:txBody>
          <a:bodyPr vert="horz" lIns="91440" tIns="45720" rIns="91440" bIns="45720" rtlCol="0" anchor="t">
            <a:normAutofit/>
          </a:bodyPr>
          <a:lstStyle/>
          <a:p>
            <a:pPr marL="0" indent="0" algn="l" rtl="0" fontAlgn="base">
              <a:buNone/>
            </a:pPr>
            <a:r>
              <a:rPr lang="en-GB" sz="2800" b="0" i="0" u="none" strike="noStrike" dirty="0">
                <a:solidFill>
                  <a:srgbClr val="000000"/>
                </a:solidFill>
                <a:effectLst/>
                <a:latin typeface="Arial" panose="020B0604020202020204" pitchFamily="34" charset="0"/>
              </a:rPr>
              <a:t>Students have been grouped to allow efficient management of the process and support for all students</a:t>
            </a:r>
          </a:p>
          <a:p>
            <a:pPr algn="l" rtl="0" fontAlgn="base">
              <a:buFont typeface="Arial" panose="020B0604020202020204" pitchFamily="34" charset="0"/>
              <a:buChar char="•"/>
            </a:pPr>
            <a:endParaRPr lang="en-GB" sz="2800" dirty="0">
              <a:solidFill>
                <a:srgbClr val="000000"/>
              </a:solidFill>
              <a:latin typeface="Arial" panose="020B0604020202020204" pitchFamily="34" charset="0"/>
            </a:endParaRPr>
          </a:p>
          <a:p>
            <a:pPr algn="l" rtl="0" fontAlgn="base">
              <a:buFont typeface="Arial" panose="020B0604020202020204" pitchFamily="34" charset="0"/>
              <a:buChar char="•"/>
            </a:pPr>
            <a:r>
              <a:rPr lang="en-GB" sz="2800" b="0" i="0" u="none" strike="noStrike" dirty="0">
                <a:solidFill>
                  <a:srgbClr val="000000"/>
                </a:solidFill>
                <a:effectLst/>
                <a:latin typeface="Arial" panose="020B0604020202020204" pitchFamily="34" charset="0"/>
              </a:rPr>
              <a:t>Group 1 (early entry) – Friday 13 October</a:t>
            </a:r>
            <a:endParaRPr lang="en-US" sz="28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2800" b="0" i="0" u="none" strike="noStrike" dirty="0">
                <a:solidFill>
                  <a:srgbClr val="000000"/>
                </a:solidFill>
                <a:effectLst/>
                <a:latin typeface="Arial" panose="020B0604020202020204" pitchFamily="34" charset="0"/>
              </a:rPr>
              <a:t>Group 2 - Friday 3 November</a:t>
            </a:r>
            <a:r>
              <a:rPr lang="en-GB" sz="2800"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sz="2800" b="0" i="0" u="none" strike="noStrike" dirty="0">
                <a:solidFill>
                  <a:srgbClr val="000000"/>
                </a:solidFill>
                <a:effectLst/>
                <a:latin typeface="Arial" panose="020B0604020202020204" pitchFamily="34" charset="0"/>
              </a:rPr>
              <a:t>Group 3 - Friday 17 November</a:t>
            </a:r>
            <a:r>
              <a:rPr lang="en-GB" sz="2800"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sz="2800" b="0" i="0" u="none" strike="noStrike" dirty="0">
                <a:solidFill>
                  <a:srgbClr val="000000"/>
                </a:solidFill>
                <a:effectLst/>
                <a:latin typeface="Arial" panose="020B0604020202020204" pitchFamily="34" charset="0"/>
              </a:rPr>
              <a:t>Group 4 - Friday 1 December</a:t>
            </a:r>
            <a:r>
              <a:rPr lang="en-GB" sz="2800"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sz="2800" b="0" i="0" u="none" strike="noStrike" dirty="0">
                <a:solidFill>
                  <a:srgbClr val="000000"/>
                </a:solidFill>
                <a:effectLst/>
                <a:latin typeface="Arial" panose="020B0604020202020204" pitchFamily="34" charset="0"/>
              </a:rPr>
              <a:t>Group 5 - Friday 15 December</a:t>
            </a:r>
            <a:endParaRPr lang="en-GB" sz="28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818430379"/>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3B844F18-4A0A-4C02-B6E9-9512678D6C54}"/>
              </a:ext>
            </a:extLst>
          </p:cNvPr>
          <p:cNvSpPr txBox="1">
            <a:spLocks/>
          </p:cNvSpPr>
          <p:nvPr/>
        </p:nvSpPr>
        <p:spPr>
          <a:xfrm>
            <a:off x="971600" y="775245"/>
            <a:ext cx="7056784" cy="72008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Bliss 2 Bold" panose="02000506030000020004" pitchFamily="50" charset="0"/>
              </a:rPr>
              <a:t>Key actions</a:t>
            </a:r>
          </a:p>
        </p:txBody>
      </p:sp>
      <p:sp>
        <p:nvSpPr>
          <p:cNvPr id="8" name="Subtitle 3">
            <a:extLst>
              <a:ext uri="{FF2B5EF4-FFF2-40B4-BE49-F238E27FC236}">
                <a16:creationId xmlns:a16="http://schemas.microsoft.com/office/drawing/2014/main" id="{CBFD3911-8FC7-4F35-9547-9F9C09D329E9}"/>
              </a:ext>
            </a:extLst>
          </p:cNvPr>
          <p:cNvSpPr txBox="1">
            <a:spLocks/>
          </p:cNvSpPr>
          <p:nvPr/>
        </p:nvSpPr>
        <p:spPr>
          <a:xfrm>
            <a:off x="251520" y="1124744"/>
            <a:ext cx="8496944"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dirty="0"/>
          </a:p>
          <a:p>
            <a:pPr>
              <a:buFont typeface="Arial" pitchFamily="34" charset="0"/>
              <a:buAutoNum type="arabicPeriod"/>
            </a:pPr>
            <a:endParaRPr lang="en-GB" dirty="0"/>
          </a:p>
          <a:p>
            <a:pPr>
              <a:buFont typeface="Arial" pitchFamily="34" charset="0"/>
              <a:buAutoNum type="arabicPeriod"/>
            </a:pPr>
            <a:endParaRPr lang="en-GB" dirty="0"/>
          </a:p>
        </p:txBody>
      </p:sp>
      <p:sp>
        <p:nvSpPr>
          <p:cNvPr id="3" name="Content Placeholder 2"/>
          <p:cNvSpPr>
            <a:spLocks noGrp="1"/>
          </p:cNvSpPr>
          <p:nvPr>
            <p:ph idx="1"/>
          </p:nvPr>
        </p:nvSpPr>
        <p:spPr>
          <a:xfrm>
            <a:off x="518864" y="1700808"/>
            <a:ext cx="8229600" cy="4525963"/>
          </a:xfrm>
        </p:spPr>
        <p:txBody>
          <a:bodyPr vert="horz" lIns="91440" tIns="45720" rIns="91440" bIns="45720" rtlCol="0" anchor="t">
            <a:normAutofit/>
          </a:bodyPr>
          <a:lstStyle/>
          <a:p>
            <a:pPr marL="514350" indent="-514350">
              <a:buFont typeface="+mj-lt"/>
              <a:buAutoNum type="arabicParenR"/>
            </a:pPr>
            <a:r>
              <a:rPr lang="en-GB" b="1" dirty="0">
                <a:latin typeface="Bliss 2 Regular" panose="02000506030000020004" pitchFamily="50" charset="0"/>
              </a:rPr>
              <a:t>Personal statement</a:t>
            </a:r>
          </a:p>
          <a:p>
            <a:pPr marL="914400" indent="-914400">
              <a:buAutoNum type="arabicParenR"/>
            </a:pPr>
            <a:endParaRPr lang="en-GB" b="1" dirty="0">
              <a:latin typeface="Bliss 2 Regular" panose="02000506030000020004" pitchFamily="50" charset="0"/>
            </a:endParaRPr>
          </a:p>
          <a:p>
            <a:pPr marL="0" indent="0">
              <a:buNone/>
            </a:pPr>
            <a:r>
              <a:rPr lang="en-GB" b="1" dirty="0">
                <a:latin typeface="Bliss 2 Regular"/>
              </a:rPr>
              <a:t>Students must</a:t>
            </a:r>
          </a:p>
          <a:p>
            <a:pPr>
              <a:buFontTx/>
              <a:buChar char="-"/>
            </a:pPr>
            <a:r>
              <a:rPr lang="en-GB" dirty="0"/>
              <a:t>Provide a high-quality draft for review</a:t>
            </a:r>
            <a:endParaRPr lang="en-GB" dirty="0">
              <a:latin typeface="Bliss 2 Regular" panose="02000506030000020004" pitchFamily="50" charset="0"/>
            </a:endParaRPr>
          </a:p>
          <a:p>
            <a:pPr>
              <a:buFontTx/>
              <a:buChar char="-"/>
            </a:pPr>
            <a:r>
              <a:rPr lang="en-GB" dirty="0">
                <a:latin typeface="Bliss 2 Regular" panose="02000506030000020004" pitchFamily="50" charset="0"/>
              </a:rPr>
              <a:t>Meet tutor deadlines for submission of drafts</a:t>
            </a:r>
          </a:p>
          <a:p>
            <a:pPr>
              <a:buFontTx/>
              <a:buChar char="-"/>
            </a:pPr>
            <a:r>
              <a:rPr lang="en-GB" dirty="0">
                <a:latin typeface="Bliss 2 Regular" panose="02000506030000020004" pitchFamily="50" charset="0"/>
              </a:rPr>
              <a:t>Make edits promptly</a:t>
            </a:r>
          </a:p>
          <a:p>
            <a:pPr>
              <a:buFontTx/>
              <a:buChar char="-"/>
            </a:pPr>
            <a:r>
              <a:rPr lang="en-GB" dirty="0"/>
              <a:t>Ensure good grammar and punctuation</a:t>
            </a:r>
            <a:endParaRPr lang="en-GB" dirty="0">
              <a:latin typeface="Bliss 2 Regular" panose="02000506030000020004" pitchFamily="50" charset="0"/>
            </a:endParaRPr>
          </a:p>
          <a:p>
            <a:pPr marL="0" indent="0">
              <a:buNone/>
            </a:pPr>
            <a:endParaRPr lang="en-GB" dirty="0">
              <a:latin typeface="Bliss 2 Regular" panose="02000506030000020004" pitchFamily="50" charset="0"/>
            </a:endParaRPr>
          </a:p>
        </p:txBody>
      </p:sp>
    </p:spTree>
    <p:extLst>
      <p:ext uri="{BB962C8B-B14F-4D97-AF65-F5344CB8AC3E}">
        <p14:creationId xmlns:p14="http://schemas.microsoft.com/office/powerpoint/2010/main" val="2990245145"/>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3B844F18-4A0A-4C02-B6E9-9512678D6C54}"/>
              </a:ext>
            </a:extLst>
          </p:cNvPr>
          <p:cNvSpPr txBox="1">
            <a:spLocks/>
          </p:cNvSpPr>
          <p:nvPr/>
        </p:nvSpPr>
        <p:spPr>
          <a:xfrm>
            <a:off x="971600" y="775245"/>
            <a:ext cx="7056784" cy="72008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Bliss 2 Bold" panose="02000506030000020004" pitchFamily="50" charset="0"/>
              </a:rPr>
              <a:t>What Must be Done?</a:t>
            </a:r>
          </a:p>
        </p:txBody>
      </p:sp>
      <p:sp>
        <p:nvSpPr>
          <p:cNvPr id="8" name="Subtitle 3">
            <a:extLst>
              <a:ext uri="{FF2B5EF4-FFF2-40B4-BE49-F238E27FC236}">
                <a16:creationId xmlns:a16="http://schemas.microsoft.com/office/drawing/2014/main" id="{CBFD3911-8FC7-4F35-9547-9F9C09D329E9}"/>
              </a:ext>
            </a:extLst>
          </p:cNvPr>
          <p:cNvSpPr txBox="1">
            <a:spLocks/>
          </p:cNvSpPr>
          <p:nvPr/>
        </p:nvSpPr>
        <p:spPr>
          <a:xfrm>
            <a:off x="251520" y="1124744"/>
            <a:ext cx="8496944"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dirty="0"/>
          </a:p>
          <a:p>
            <a:pPr>
              <a:buFont typeface="Arial" pitchFamily="34" charset="0"/>
              <a:buAutoNum type="arabicPeriod"/>
            </a:pPr>
            <a:endParaRPr lang="en-GB" dirty="0"/>
          </a:p>
          <a:p>
            <a:pPr>
              <a:buFont typeface="Arial" pitchFamily="34" charset="0"/>
              <a:buAutoNum type="arabicPeriod"/>
            </a:pPr>
            <a:endParaRPr lang="en-GB" dirty="0"/>
          </a:p>
        </p:txBody>
      </p:sp>
      <p:sp>
        <p:nvSpPr>
          <p:cNvPr id="3" name="Content Placeholder 2"/>
          <p:cNvSpPr>
            <a:spLocks noGrp="1"/>
          </p:cNvSpPr>
          <p:nvPr>
            <p:ph idx="1"/>
          </p:nvPr>
        </p:nvSpPr>
        <p:spPr>
          <a:xfrm>
            <a:off x="518864" y="1700808"/>
            <a:ext cx="8229600" cy="4525963"/>
          </a:xfrm>
        </p:spPr>
        <p:txBody>
          <a:bodyPr vert="horz" lIns="91440" tIns="45720" rIns="91440" bIns="45720" rtlCol="0" anchor="t">
            <a:normAutofit/>
          </a:bodyPr>
          <a:lstStyle/>
          <a:p>
            <a:pPr marL="514350" indent="-514350">
              <a:buFont typeface="+mj-lt"/>
              <a:buAutoNum type="arabicParenR" startAt="2"/>
            </a:pPr>
            <a:r>
              <a:rPr lang="en-GB" b="1" dirty="0">
                <a:latin typeface="Bliss 2 Regular" panose="02000506030000020004" pitchFamily="50" charset="0"/>
              </a:rPr>
              <a:t>UCAS Portal and choices</a:t>
            </a:r>
          </a:p>
          <a:p>
            <a:pPr marL="514350" indent="-514350">
              <a:buFont typeface="+mj-lt"/>
              <a:buAutoNum type="arabicParenR" startAt="2"/>
            </a:pPr>
            <a:endParaRPr lang="en-GB" b="1" dirty="0">
              <a:latin typeface="Bliss 2 Regular" panose="02000506030000020004" pitchFamily="50" charset="0"/>
            </a:endParaRPr>
          </a:p>
          <a:p>
            <a:pPr marL="0" indent="0">
              <a:buNone/>
            </a:pPr>
            <a:r>
              <a:rPr lang="en-GB" b="1" dirty="0">
                <a:latin typeface="Bliss 2 Regular"/>
              </a:rPr>
              <a:t>Students must</a:t>
            </a:r>
          </a:p>
          <a:p>
            <a:pPr>
              <a:buFontTx/>
              <a:buChar char="-"/>
            </a:pPr>
            <a:r>
              <a:rPr lang="en-GB" dirty="0">
                <a:latin typeface="Bliss 2 Regular" panose="02000506030000020004" pitchFamily="50" charset="0"/>
              </a:rPr>
              <a:t>Make sure all sections of the form are completed</a:t>
            </a:r>
          </a:p>
          <a:p>
            <a:pPr>
              <a:buFontTx/>
              <a:buChar char="-"/>
            </a:pPr>
            <a:r>
              <a:rPr lang="en-GB" dirty="0"/>
              <a:t>Thoroughly research university choices, including entry grades and modules</a:t>
            </a:r>
          </a:p>
          <a:p>
            <a:pPr>
              <a:buFontTx/>
              <a:buChar char="-"/>
            </a:pPr>
            <a:r>
              <a:rPr lang="en-GB" dirty="0">
                <a:latin typeface="Bliss 2 Regular" panose="02000506030000020004" pitchFamily="50" charset="0"/>
              </a:rPr>
              <a:t>On completion, make payment and submit</a:t>
            </a:r>
          </a:p>
          <a:p>
            <a:pPr marL="0" indent="0">
              <a:buNone/>
            </a:pPr>
            <a:endParaRPr lang="en-GB" dirty="0">
              <a:latin typeface="Bliss 2 Regular" panose="02000506030000020004" pitchFamily="50" charset="0"/>
            </a:endParaRPr>
          </a:p>
        </p:txBody>
      </p:sp>
    </p:spTree>
    <p:extLst>
      <p:ext uri="{BB962C8B-B14F-4D97-AF65-F5344CB8AC3E}">
        <p14:creationId xmlns:p14="http://schemas.microsoft.com/office/powerpoint/2010/main" val="3503764615"/>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3B844F18-4A0A-4C02-B6E9-9512678D6C54}"/>
              </a:ext>
            </a:extLst>
          </p:cNvPr>
          <p:cNvSpPr txBox="1">
            <a:spLocks/>
          </p:cNvSpPr>
          <p:nvPr/>
        </p:nvSpPr>
        <p:spPr>
          <a:xfrm>
            <a:off x="971600" y="775245"/>
            <a:ext cx="7056784" cy="72008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Bliss 2 Bold" panose="02000506030000020004" pitchFamily="50" charset="0"/>
              </a:rPr>
              <a:t>What Must be Done?</a:t>
            </a:r>
          </a:p>
        </p:txBody>
      </p:sp>
      <p:sp>
        <p:nvSpPr>
          <p:cNvPr id="8" name="Subtitle 3">
            <a:extLst>
              <a:ext uri="{FF2B5EF4-FFF2-40B4-BE49-F238E27FC236}">
                <a16:creationId xmlns:a16="http://schemas.microsoft.com/office/drawing/2014/main" id="{CBFD3911-8FC7-4F35-9547-9F9C09D329E9}"/>
              </a:ext>
            </a:extLst>
          </p:cNvPr>
          <p:cNvSpPr txBox="1">
            <a:spLocks/>
          </p:cNvSpPr>
          <p:nvPr/>
        </p:nvSpPr>
        <p:spPr>
          <a:xfrm>
            <a:off x="251520" y="1124744"/>
            <a:ext cx="8496944"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dirty="0"/>
          </a:p>
          <a:p>
            <a:pPr>
              <a:buFont typeface="Arial" pitchFamily="34" charset="0"/>
              <a:buAutoNum type="arabicPeriod"/>
            </a:pPr>
            <a:endParaRPr lang="en-GB" dirty="0"/>
          </a:p>
          <a:p>
            <a:pPr>
              <a:buFont typeface="Arial" pitchFamily="34" charset="0"/>
              <a:buAutoNum type="arabicPeriod"/>
            </a:pPr>
            <a:endParaRPr lang="en-GB" dirty="0"/>
          </a:p>
        </p:txBody>
      </p:sp>
      <p:sp>
        <p:nvSpPr>
          <p:cNvPr id="3" name="Content Placeholder 2"/>
          <p:cNvSpPr>
            <a:spLocks noGrp="1"/>
          </p:cNvSpPr>
          <p:nvPr>
            <p:ph idx="1"/>
          </p:nvPr>
        </p:nvSpPr>
        <p:spPr>
          <a:xfrm>
            <a:off x="518864" y="1700808"/>
            <a:ext cx="8229600" cy="4525963"/>
          </a:xfrm>
        </p:spPr>
        <p:txBody>
          <a:bodyPr>
            <a:normAutofit/>
          </a:bodyPr>
          <a:lstStyle/>
          <a:p>
            <a:pPr marL="514350" indent="-514350">
              <a:buFont typeface="+mj-lt"/>
              <a:buAutoNum type="arabicParenR" startAt="3"/>
            </a:pPr>
            <a:r>
              <a:rPr lang="en-GB" b="1" dirty="0">
                <a:latin typeface="Bliss 2 Regular" panose="02000506030000020004" pitchFamily="50" charset="0"/>
              </a:rPr>
              <a:t>Admissions tests (if necessary)</a:t>
            </a:r>
          </a:p>
          <a:p>
            <a:pPr marL="514350" indent="-514350">
              <a:buFont typeface="+mj-lt"/>
              <a:buAutoNum type="arabicParenR" startAt="3"/>
            </a:pPr>
            <a:endParaRPr lang="en-GB" b="1" dirty="0">
              <a:latin typeface="Bliss 2 Regular" panose="02000506030000020004" pitchFamily="50" charset="0"/>
            </a:endParaRPr>
          </a:p>
          <a:p>
            <a:pPr>
              <a:buFontTx/>
              <a:buChar char="-"/>
            </a:pPr>
            <a:r>
              <a:rPr lang="en-GB" dirty="0">
                <a:latin typeface="Bliss 2 Regular" panose="02000506030000020004" pitchFamily="50" charset="0"/>
              </a:rPr>
              <a:t>Booked for all students who requested them</a:t>
            </a:r>
          </a:p>
          <a:p>
            <a:pPr>
              <a:buFontTx/>
              <a:buChar char="-"/>
            </a:pPr>
            <a:r>
              <a:rPr lang="en-GB" dirty="0">
                <a:latin typeface="Bliss 2 Regular" panose="02000506030000020004" pitchFamily="50" charset="0"/>
              </a:rPr>
              <a:t>Students should prepare independently, but the  school will offer support</a:t>
            </a:r>
          </a:p>
          <a:p>
            <a:pPr marL="0" indent="0">
              <a:buNone/>
            </a:pPr>
            <a:endParaRPr lang="en-GB" dirty="0">
              <a:latin typeface="Bliss 2 Regular" panose="02000506030000020004" pitchFamily="50" charset="0"/>
            </a:endParaRPr>
          </a:p>
        </p:txBody>
      </p:sp>
    </p:spTree>
    <p:extLst>
      <p:ext uri="{BB962C8B-B14F-4D97-AF65-F5344CB8AC3E}">
        <p14:creationId xmlns:p14="http://schemas.microsoft.com/office/powerpoint/2010/main" val="769358722"/>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3B844F18-4A0A-4C02-B6E9-9512678D6C54}"/>
              </a:ext>
            </a:extLst>
          </p:cNvPr>
          <p:cNvSpPr txBox="1">
            <a:spLocks/>
          </p:cNvSpPr>
          <p:nvPr/>
        </p:nvSpPr>
        <p:spPr>
          <a:xfrm>
            <a:off x="971600" y="775245"/>
            <a:ext cx="7056784" cy="72008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Bliss 2 Bold" panose="02000506030000020004" pitchFamily="50" charset="0"/>
              </a:rPr>
              <a:t>Predicted Grades</a:t>
            </a:r>
          </a:p>
        </p:txBody>
      </p:sp>
      <p:sp>
        <p:nvSpPr>
          <p:cNvPr id="8" name="Subtitle 3">
            <a:extLst>
              <a:ext uri="{FF2B5EF4-FFF2-40B4-BE49-F238E27FC236}">
                <a16:creationId xmlns:a16="http://schemas.microsoft.com/office/drawing/2014/main" id="{CBFD3911-8FC7-4F35-9547-9F9C09D329E9}"/>
              </a:ext>
            </a:extLst>
          </p:cNvPr>
          <p:cNvSpPr txBox="1">
            <a:spLocks/>
          </p:cNvSpPr>
          <p:nvPr/>
        </p:nvSpPr>
        <p:spPr>
          <a:xfrm>
            <a:off x="251520" y="1124744"/>
            <a:ext cx="8496944"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dirty="0"/>
          </a:p>
          <a:p>
            <a:pPr>
              <a:buFont typeface="Arial" pitchFamily="34" charset="0"/>
              <a:buAutoNum type="arabicPeriod"/>
            </a:pPr>
            <a:endParaRPr lang="en-GB" dirty="0"/>
          </a:p>
          <a:p>
            <a:pPr>
              <a:buFont typeface="Arial" pitchFamily="34" charset="0"/>
              <a:buAutoNum type="arabicPeriod"/>
            </a:pPr>
            <a:endParaRPr lang="en-GB" dirty="0"/>
          </a:p>
        </p:txBody>
      </p:sp>
      <p:sp>
        <p:nvSpPr>
          <p:cNvPr id="3" name="Content Placeholder 2"/>
          <p:cNvSpPr>
            <a:spLocks noGrp="1"/>
          </p:cNvSpPr>
          <p:nvPr>
            <p:ph idx="1"/>
          </p:nvPr>
        </p:nvSpPr>
        <p:spPr>
          <a:xfrm>
            <a:off x="518864" y="1700808"/>
            <a:ext cx="8229600" cy="4525963"/>
          </a:xfrm>
        </p:spPr>
        <p:txBody>
          <a:bodyPr vert="horz" lIns="91440" tIns="45720" rIns="91440" bIns="45720" rtlCol="0" anchor="t">
            <a:normAutofit/>
          </a:bodyPr>
          <a:lstStyle/>
          <a:p>
            <a:pPr marL="0" indent="0">
              <a:buNone/>
            </a:pPr>
            <a:endParaRPr lang="en-GB" b="1" dirty="0">
              <a:latin typeface="Bliss 2 Regular" panose="02000506030000020004" pitchFamily="50" charset="0"/>
            </a:endParaRPr>
          </a:p>
          <a:p>
            <a:pPr>
              <a:buFontTx/>
              <a:buChar char="-"/>
            </a:pPr>
            <a:r>
              <a:rPr lang="en-GB" dirty="0">
                <a:latin typeface="Bliss 2 Regular" panose="02000506030000020004" pitchFamily="50" charset="0"/>
              </a:rPr>
              <a:t>These are UCAS Mock exam results plus one grade</a:t>
            </a:r>
          </a:p>
          <a:p>
            <a:pPr>
              <a:buFontTx/>
              <a:buChar char="-"/>
            </a:pPr>
            <a:r>
              <a:rPr lang="en-GB" dirty="0"/>
              <a:t>This ensures a level playing field and allows staff to focus on teaching and support</a:t>
            </a:r>
            <a:endParaRPr lang="en-GB" dirty="0">
              <a:latin typeface="Bliss 2 Regular" panose="02000506030000020004" pitchFamily="50" charset="0"/>
            </a:endParaRPr>
          </a:p>
        </p:txBody>
      </p:sp>
    </p:spTree>
    <p:extLst>
      <p:ext uri="{BB962C8B-B14F-4D97-AF65-F5344CB8AC3E}">
        <p14:creationId xmlns:p14="http://schemas.microsoft.com/office/powerpoint/2010/main" val="1613971752"/>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85070-3407-B99B-8FA0-761617C00ABD}"/>
              </a:ext>
            </a:extLst>
          </p:cNvPr>
          <p:cNvSpPr>
            <a:spLocks noGrp="1"/>
          </p:cNvSpPr>
          <p:nvPr>
            <p:ph type="title"/>
          </p:nvPr>
        </p:nvSpPr>
        <p:spPr/>
        <p:txBody>
          <a:bodyPr/>
          <a:lstStyle/>
          <a:p>
            <a:r>
              <a:rPr lang="en-US" dirty="0">
                <a:cs typeface="Calibri"/>
              </a:rPr>
              <a:t>Support in School</a:t>
            </a:r>
            <a:endParaRPr lang="en-US" dirty="0"/>
          </a:p>
        </p:txBody>
      </p:sp>
      <p:sp>
        <p:nvSpPr>
          <p:cNvPr id="3" name="Content Placeholder 2">
            <a:extLst>
              <a:ext uri="{FF2B5EF4-FFF2-40B4-BE49-F238E27FC236}">
                <a16:creationId xmlns:a16="http://schemas.microsoft.com/office/drawing/2014/main" id="{35C4E9D4-85EF-8B19-DF86-DA497B3A72FE}"/>
              </a:ext>
            </a:extLst>
          </p:cNvPr>
          <p:cNvSpPr>
            <a:spLocks noGrp="1"/>
          </p:cNvSpPr>
          <p:nvPr>
            <p:ph idx="1"/>
          </p:nvPr>
        </p:nvSpPr>
        <p:spPr/>
        <p:txBody>
          <a:bodyPr vert="horz" lIns="91440" tIns="45720" rIns="91440" bIns="45720" rtlCol="0" anchor="t">
            <a:normAutofit/>
          </a:bodyPr>
          <a:lstStyle/>
          <a:p>
            <a:r>
              <a:rPr lang="en-US" dirty="0">
                <a:latin typeface="Bliss 2 Regular"/>
                <a:cs typeface="Calibri"/>
              </a:rPr>
              <a:t>Form Tutors, Head of Year, and Head of Sixth Form</a:t>
            </a:r>
          </a:p>
          <a:p>
            <a:r>
              <a:rPr lang="en-US" dirty="0">
                <a:latin typeface="Bliss 2 Regular"/>
                <a:cs typeface="Calibri"/>
              </a:rPr>
              <a:t>Careers Coordinator: UCAS and careers</a:t>
            </a:r>
          </a:p>
          <a:p>
            <a:r>
              <a:rPr lang="en-US" dirty="0">
                <a:latin typeface="Bliss 2 Regular"/>
                <a:cs typeface="Calibri"/>
              </a:rPr>
              <a:t>Mental health support – two dedicated school counsellors </a:t>
            </a:r>
          </a:p>
          <a:p>
            <a:r>
              <a:rPr lang="en-US" dirty="0">
                <a:latin typeface="Bliss 2 Regular"/>
                <a:cs typeface="Calibri"/>
              </a:rPr>
              <a:t>Pastoral Development </a:t>
            </a:r>
            <a:r>
              <a:rPr lang="en-US" dirty="0" err="1">
                <a:latin typeface="Bliss 2 Regular"/>
                <a:cs typeface="Calibri"/>
              </a:rPr>
              <a:t>Programme</a:t>
            </a:r>
          </a:p>
        </p:txBody>
      </p:sp>
    </p:spTree>
    <p:extLst>
      <p:ext uri="{BB962C8B-B14F-4D97-AF65-F5344CB8AC3E}">
        <p14:creationId xmlns:p14="http://schemas.microsoft.com/office/powerpoint/2010/main" val="816781020"/>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2" name="Line"/>
          <p:cNvSpPr/>
          <p:nvPr/>
        </p:nvSpPr>
        <p:spPr>
          <a:xfrm flipV="1">
            <a:off x="4260878" y="1541663"/>
            <a:ext cx="0" cy="4278259"/>
          </a:xfrm>
          <a:prstGeom prst="line">
            <a:avLst/>
          </a:prstGeom>
          <a:ln w="127000">
            <a:solidFill>
              <a:schemeClr val="accent3">
                <a:lumOff val="-12941"/>
              </a:schemeClr>
            </a:solidFill>
            <a:miter/>
            <a:tailEnd type="triangle"/>
          </a:ln>
        </p:spPr>
        <p:txBody>
          <a:bodyPr lIns="34289" rIns="34289"/>
          <a:lstStyle/>
          <a:p>
            <a:endParaRPr sz="2250"/>
          </a:p>
        </p:txBody>
      </p:sp>
      <p:sp>
        <p:nvSpPr>
          <p:cNvPr id="1453" name="Progress"/>
          <p:cNvSpPr txBox="1"/>
          <p:nvPr/>
        </p:nvSpPr>
        <p:spPr>
          <a:xfrm>
            <a:off x="3311342" y="991875"/>
            <a:ext cx="1761482" cy="507831"/>
          </a:xfrm>
          <a:prstGeom prst="rect">
            <a:avLst/>
          </a:prstGeom>
          <a:solidFill>
            <a:srgbClr val="A7A7A7"/>
          </a:solidFill>
          <a:ln w="25400">
            <a:solidFill>
              <a:srgbClr val="000000"/>
            </a:solidFill>
            <a:miter lim="400000"/>
          </a:ln>
          <a:extLst>
            <a:ext uri="{C572A759-6A51-4108-AA02-DFA0A04FC94B}">
              <ma14:wrappingTextBoxFlag xmlns="" xmlns:ma14="http://schemas.microsoft.com/office/mac/drawingml/2011/main" val="1"/>
            </a:ext>
          </a:extLst>
        </p:spPr>
        <p:txBody>
          <a:bodyPr wrap="square" lIns="34289" rIns="34289">
            <a:spAutoFit/>
          </a:bodyPr>
          <a:lstStyle>
            <a:lvl1pPr algn="ctr">
              <a:defRPr sz="3600" b="1"/>
            </a:lvl1pPr>
          </a:lstStyle>
          <a:p>
            <a:r>
              <a:rPr sz="2700" dirty="0"/>
              <a:t>Progress</a:t>
            </a:r>
          </a:p>
        </p:txBody>
      </p:sp>
      <p:sp>
        <p:nvSpPr>
          <p:cNvPr id="1454" name="Line"/>
          <p:cNvSpPr/>
          <p:nvPr/>
        </p:nvSpPr>
        <p:spPr>
          <a:xfrm flipH="1" flipV="1">
            <a:off x="650461" y="3555041"/>
            <a:ext cx="7083245" cy="1"/>
          </a:xfrm>
          <a:prstGeom prst="line">
            <a:avLst/>
          </a:prstGeom>
          <a:ln w="127000">
            <a:solidFill>
              <a:schemeClr val="accent3">
                <a:lumOff val="-12941"/>
              </a:schemeClr>
            </a:solidFill>
            <a:miter/>
            <a:headEnd type="triangle"/>
          </a:ln>
        </p:spPr>
        <p:txBody>
          <a:bodyPr lIns="34289" rIns="34289"/>
          <a:lstStyle/>
          <a:p>
            <a:endParaRPr sz="2250"/>
          </a:p>
        </p:txBody>
      </p:sp>
      <p:sp>
        <p:nvSpPr>
          <p:cNvPr id="1455" name="Effort"/>
          <p:cNvSpPr txBox="1"/>
          <p:nvPr/>
        </p:nvSpPr>
        <p:spPr>
          <a:xfrm>
            <a:off x="7777639" y="3306438"/>
            <a:ext cx="870621" cy="507831"/>
          </a:xfrm>
          <a:prstGeom prst="rect">
            <a:avLst/>
          </a:prstGeom>
          <a:solidFill>
            <a:srgbClr val="A7A7A7"/>
          </a:solidFill>
          <a:ln w="25400">
            <a:solidFill>
              <a:srgbClr val="000000"/>
            </a:solidFill>
            <a:miter lim="400000"/>
          </a:ln>
          <a:extLst>
            <a:ext uri="{C572A759-6A51-4108-AA02-DFA0A04FC94B}">
              <ma14:wrappingTextBoxFlag xmlns="" xmlns:ma14="http://schemas.microsoft.com/office/mac/drawingml/2011/main" val="1"/>
            </a:ext>
          </a:extLst>
        </p:spPr>
        <p:txBody>
          <a:bodyPr wrap="none" lIns="34289" rIns="34289">
            <a:spAutoFit/>
          </a:bodyPr>
          <a:lstStyle>
            <a:lvl1pPr algn="ctr">
              <a:defRPr sz="3600" b="1"/>
            </a:lvl1pPr>
          </a:lstStyle>
          <a:p>
            <a:r>
              <a:rPr sz="2700"/>
              <a:t>Effort</a:t>
            </a:r>
          </a:p>
        </p:txBody>
      </p:sp>
      <p:grpSp>
        <p:nvGrpSpPr>
          <p:cNvPr id="1470" name="Group"/>
          <p:cNvGrpSpPr/>
          <p:nvPr/>
        </p:nvGrpSpPr>
        <p:grpSpPr>
          <a:xfrm>
            <a:off x="611560" y="1466302"/>
            <a:ext cx="2187542" cy="1246201"/>
            <a:chOff x="-1" y="0"/>
            <a:chExt cx="2916720" cy="1661600"/>
          </a:xfrm>
        </p:grpSpPr>
        <p:grpSp>
          <p:nvGrpSpPr>
            <p:cNvPr id="1468" name="Ambition"/>
            <p:cNvGrpSpPr/>
            <p:nvPr/>
          </p:nvGrpSpPr>
          <p:grpSpPr>
            <a:xfrm>
              <a:off x="-1" y="44539"/>
              <a:ext cx="2906907" cy="1617061"/>
              <a:chOff x="0" y="0"/>
              <a:chExt cx="2906905" cy="1617060"/>
            </a:xfrm>
          </p:grpSpPr>
          <p:sp>
            <p:nvSpPr>
              <p:cNvPr id="1466" name="Rounded Rectangle"/>
              <p:cNvSpPr/>
              <p:nvPr/>
            </p:nvSpPr>
            <p:spPr>
              <a:xfrm>
                <a:off x="0" y="0"/>
                <a:ext cx="2906905" cy="1617060"/>
              </a:xfrm>
              <a:prstGeom prst="roundRect">
                <a:avLst>
                  <a:gd name="adj" fmla="val 15000"/>
                </a:avLst>
              </a:prstGeom>
              <a:solidFill>
                <a:srgbClr val="D4FB79"/>
              </a:solidFill>
              <a:ln w="25400" cap="flat">
                <a:solidFill>
                  <a:schemeClr val="accent5"/>
                </a:solidFill>
                <a:prstDash val="solid"/>
                <a:miter lim="800000"/>
              </a:ln>
              <a:effectLst/>
            </p:spPr>
            <p:txBody>
              <a:bodyPr wrap="square" lIns="34289" tIns="34289" rIns="34289" bIns="34289" numCol="1" anchor="ctr">
                <a:noAutofit/>
              </a:bodyPr>
              <a:lstStyle/>
              <a:p>
                <a:pPr algn="ctr">
                  <a:defRPr sz="6400"/>
                </a:pPr>
                <a:endParaRPr sz="4800"/>
              </a:p>
            </p:txBody>
          </p:sp>
          <p:sp>
            <p:nvSpPr>
              <p:cNvPr id="1467" name="Ambition"/>
              <p:cNvSpPr txBox="1"/>
              <p:nvPr/>
            </p:nvSpPr>
            <p:spPr>
              <a:xfrm>
                <a:off x="71043" y="516143"/>
                <a:ext cx="2764819" cy="5847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4289" tIns="34289" rIns="34289" bIns="34289" numCol="1" anchor="ctr">
                <a:spAutoFit/>
              </a:bodyPr>
              <a:lstStyle>
                <a:lvl1pPr algn="ctr">
                  <a:defRPr sz="3200"/>
                </a:lvl1pPr>
              </a:lstStyle>
              <a:p>
                <a:r>
                  <a:rPr sz="2400" dirty="0"/>
                  <a:t>Ambition</a:t>
                </a:r>
              </a:p>
            </p:txBody>
          </p:sp>
        </p:grpSp>
        <p:sp>
          <p:nvSpPr>
            <p:cNvPr id="1469" name="1"/>
            <p:cNvSpPr txBox="1"/>
            <p:nvPr/>
          </p:nvSpPr>
          <p:spPr>
            <a:xfrm>
              <a:off x="2550561" y="0"/>
              <a:ext cx="366158" cy="40010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4289" tIns="34289" rIns="34289" bIns="34289" numCol="1" anchor="t">
              <a:spAutoFit/>
            </a:bodyPr>
            <a:lstStyle>
              <a:lvl1pPr>
                <a:defRPr sz="2000" b="1"/>
              </a:lvl1pPr>
            </a:lstStyle>
            <a:p>
              <a:r>
                <a:rPr sz="1500"/>
                <a:t>1</a:t>
              </a:r>
            </a:p>
          </p:txBody>
        </p:sp>
      </p:grpSp>
      <p:grpSp>
        <p:nvGrpSpPr>
          <p:cNvPr id="1476" name="Group"/>
          <p:cNvGrpSpPr/>
          <p:nvPr/>
        </p:nvGrpSpPr>
        <p:grpSpPr>
          <a:xfrm>
            <a:off x="5604222" y="1466303"/>
            <a:ext cx="2187542" cy="1246201"/>
            <a:chOff x="-1" y="0"/>
            <a:chExt cx="2916720" cy="1661600"/>
          </a:xfrm>
        </p:grpSpPr>
        <p:grpSp>
          <p:nvGrpSpPr>
            <p:cNvPr id="1474" name="Aspire"/>
            <p:cNvGrpSpPr/>
            <p:nvPr/>
          </p:nvGrpSpPr>
          <p:grpSpPr>
            <a:xfrm>
              <a:off x="-1" y="44539"/>
              <a:ext cx="2906907" cy="1617061"/>
              <a:chOff x="0" y="0"/>
              <a:chExt cx="2906905" cy="1617060"/>
            </a:xfrm>
          </p:grpSpPr>
          <p:sp>
            <p:nvSpPr>
              <p:cNvPr id="1472" name="Rounded Rectangle"/>
              <p:cNvSpPr/>
              <p:nvPr/>
            </p:nvSpPr>
            <p:spPr>
              <a:xfrm>
                <a:off x="0" y="0"/>
                <a:ext cx="2906905" cy="1617060"/>
              </a:xfrm>
              <a:prstGeom prst="roundRect">
                <a:avLst>
                  <a:gd name="adj" fmla="val 15000"/>
                </a:avLst>
              </a:prstGeom>
              <a:solidFill>
                <a:srgbClr val="FBCBA3"/>
              </a:solidFill>
              <a:ln w="25400" cap="flat">
                <a:solidFill>
                  <a:schemeClr val="accent5"/>
                </a:solidFill>
                <a:prstDash val="solid"/>
                <a:miter lim="800000"/>
              </a:ln>
              <a:effectLst/>
            </p:spPr>
            <p:txBody>
              <a:bodyPr wrap="square" lIns="34289" tIns="34289" rIns="34289" bIns="34289" numCol="1" anchor="ctr">
                <a:noAutofit/>
              </a:bodyPr>
              <a:lstStyle/>
              <a:p>
                <a:pPr algn="ctr">
                  <a:defRPr sz="6400"/>
                </a:pPr>
                <a:endParaRPr sz="4800"/>
              </a:p>
            </p:txBody>
          </p:sp>
          <p:sp>
            <p:nvSpPr>
              <p:cNvPr id="1473" name="Aspire"/>
              <p:cNvSpPr txBox="1"/>
              <p:nvPr/>
            </p:nvSpPr>
            <p:spPr>
              <a:xfrm>
                <a:off x="71043" y="516144"/>
                <a:ext cx="2764819" cy="5847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4289" tIns="34289" rIns="34289" bIns="34289" numCol="1" anchor="ctr">
                <a:spAutoFit/>
              </a:bodyPr>
              <a:lstStyle>
                <a:lvl1pPr algn="ctr">
                  <a:defRPr sz="3200"/>
                </a:lvl1pPr>
              </a:lstStyle>
              <a:p>
                <a:r>
                  <a:rPr sz="2400"/>
                  <a:t>Aspire</a:t>
                </a:r>
              </a:p>
            </p:txBody>
          </p:sp>
        </p:grpSp>
        <p:sp>
          <p:nvSpPr>
            <p:cNvPr id="1475" name="2"/>
            <p:cNvSpPr txBox="1"/>
            <p:nvPr/>
          </p:nvSpPr>
          <p:spPr>
            <a:xfrm>
              <a:off x="2550561" y="0"/>
              <a:ext cx="366158" cy="40010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4289" tIns="34289" rIns="34289" bIns="34289" numCol="1" anchor="t">
              <a:spAutoFit/>
            </a:bodyPr>
            <a:lstStyle>
              <a:lvl1pPr>
                <a:defRPr sz="2000" b="1"/>
              </a:lvl1pPr>
            </a:lstStyle>
            <a:p>
              <a:r>
                <a:rPr sz="1500"/>
                <a:t>2</a:t>
              </a:r>
            </a:p>
          </p:txBody>
        </p:sp>
      </p:grpSp>
      <p:grpSp>
        <p:nvGrpSpPr>
          <p:cNvPr id="1481" name="Group"/>
          <p:cNvGrpSpPr/>
          <p:nvPr/>
        </p:nvGrpSpPr>
        <p:grpSpPr>
          <a:xfrm>
            <a:off x="611560" y="4397580"/>
            <a:ext cx="2187542" cy="1246201"/>
            <a:chOff x="-1" y="0"/>
            <a:chExt cx="2916720" cy="1661600"/>
          </a:xfrm>
        </p:grpSpPr>
        <p:grpSp>
          <p:nvGrpSpPr>
            <p:cNvPr id="1479" name="Action"/>
            <p:cNvGrpSpPr/>
            <p:nvPr/>
          </p:nvGrpSpPr>
          <p:grpSpPr>
            <a:xfrm>
              <a:off x="-1" y="44539"/>
              <a:ext cx="2906907" cy="1617061"/>
              <a:chOff x="0" y="0"/>
              <a:chExt cx="2906905" cy="1617060"/>
            </a:xfrm>
          </p:grpSpPr>
          <p:sp>
            <p:nvSpPr>
              <p:cNvPr id="1477" name="Rounded Rectangle"/>
              <p:cNvSpPr/>
              <p:nvPr/>
            </p:nvSpPr>
            <p:spPr>
              <a:xfrm>
                <a:off x="0" y="0"/>
                <a:ext cx="2906905" cy="1617060"/>
              </a:xfrm>
              <a:prstGeom prst="roundRect">
                <a:avLst>
                  <a:gd name="adj" fmla="val 15000"/>
                </a:avLst>
              </a:prstGeom>
              <a:solidFill>
                <a:srgbClr val="A7C0DE"/>
              </a:solidFill>
              <a:ln w="25400" cap="flat">
                <a:solidFill>
                  <a:schemeClr val="accent5"/>
                </a:solidFill>
                <a:prstDash val="solid"/>
                <a:miter lim="800000"/>
              </a:ln>
              <a:effectLst/>
            </p:spPr>
            <p:txBody>
              <a:bodyPr wrap="square" lIns="34289" tIns="34289" rIns="34289" bIns="34289" numCol="1" anchor="ctr">
                <a:noAutofit/>
              </a:bodyPr>
              <a:lstStyle/>
              <a:p>
                <a:pPr algn="ctr">
                  <a:defRPr sz="6400"/>
                </a:pPr>
                <a:endParaRPr sz="4800"/>
              </a:p>
            </p:txBody>
          </p:sp>
          <p:sp>
            <p:nvSpPr>
              <p:cNvPr id="1478" name="Action"/>
              <p:cNvSpPr txBox="1"/>
              <p:nvPr/>
            </p:nvSpPr>
            <p:spPr>
              <a:xfrm>
                <a:off x="71043" y="516144"/>
                <a:ext cx="2764819" cy="5847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4289" tIns="34289" rIns="34289" bIns="34289" numCol="1" anchor="ctr">
                <a:spAutoFit/>
              </a:bodyPr>
              <a:lstStyle>
                <a:lvl1pPr algn="ctr">
                  <a:defRPr sz="3200"/>
                </a:lvl1pPr>
              </a:lstStyle>
              <a:p>
                <a:r>
                  <a:rPr sz="2400"/>
                  <a:t>Action</a:t>
                </a:r>
              </a:p>
            </p:txBody>
          </p:sp>
        </p:grpSp>
        <p:sp>
          <p:nvSpPr>
            <p:cNvPr id="1480" name="4"/>
            <p:cNvSpPr txBox="1"/>
            <p:nvPr/>
          </p:nvSpPr>
          <p:spPr>
            <a:xfrm>
              <a:off x="2550561" y="0"/>
              <a:ext cx="366158" cy="40010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4289" tIns="34289" rIns="34289" bIns="34289" numCol="1" anchor="t">
              <a:spAutoFit/>
            </a:bodyPr>
            <a:lstStyle>
              <a:lvl1pPr>
                <a:defRPr sz="2000" b="1"/>
              </a:lvl1pPr>
            </a:lstStyle>
            <a:p>
              <a:r>
                <a:rPr sz="1500"/>
                <a:t>4</a:t>
              </a:r>
            </a:p>
          </p:txBody>
        </p:sp>
      </p:grpSp>
      <p:grpSp>
        <p:nvGrpSpPr>
          <p:cNvPr id="1486" name="Group"/>
          <p:cNvGrpSpPr/>
          <p:nvPr/>
        </p:nvGrpSpPr>
        <p:grpSpPr>
          <a:xfrm>
            <a:off x="5604222" y="4397580"/>
            <a:ext cx="2187542" cy="1246201"/>
            <a:chOff x="-1" y="0"/>
            <a:chExt cx="2916720" cy="1661600"/>
          </a:xfrm>
        </p:grpSpPr>
        <p:grpSp>
          <p:nvGrpSpPr>
            <p:cNvPr id="1484" name="Accelerate"/>
            <p:cNvGrpSpPr/>
            <p:nvPr/>
          </p:nvGrpSpPr>
          <p:grpSpPr>
            <a:xfrm>
              <a:off x="-1" y="44539"/>
              <a:ext cx="2906907" cy="1617061"/>
              <a:chOff x="0" y="0"/>
              <a:chExt cx="2906905" cy="1617060"/>
            </a:xfrm>
          </p:grpSpPr>
          <p:sp>
            <p:nvSpPr>
              <p:cNvPr id="1482" name="Rounded Rectangle"/>
              <p:cNvSpPr/>
              <p:nvPr/>
            </p:nvSpPr>
            <p:spPr>
              <a:xfrm>
                <a:off x="0" y="0"/>
                <a:ext cx="2906905" cy="1617060"/>
              </a:xfrm>
              <a:prstGeom prst="roundRect">
                <a:avLst>
                  <a:gd name="adj" fmla="val 15000"/>
                </a:avLst>
              </a:prstGeom>
              <a:solidFill>
                <a:srgbClr val="E0A8A6"/>
              </a:solidFill>
              <a:ln w="25400" cap="flat">
                <a:solidFill>
                  <a:schemeClr val="accent5"/>
                </a:solidFill>
                <a:prstDash val="solid"/>
                <a:miter lim="800000"/>
              </a:ln>
              <a:effectLst/>
            </p:spPr>
            <p:txBody>
              <a:bodyPr wrap="square" lIns="34289" tIns="34289" rIns="34289" bIns="34289" numCol="1" anchor="ctr">
                <a:noAutofit/>
              </a:bodyPr>
              <a:lstStyle/>
              <a:p>
                <a:pPr algn="ctr">
                  <a:defRPr sz="6400"/>
                </a:pPr>
                <a:endParaRPr sz="4800"/>
              </a:p>
            </p:txBody>
          </p:sp>
          <p:sp>
            <p:nvSpPr>
              <p:cNvPr id="1483" name="Accelerate"/>
              <p:cNvSpPr txBox="1"/>
              <p:nvPr/>
            </p:nvSpPr>
            <p:spPr>
              <a:xfrm>
                <a:off x="71043" y="516143"/>
                <a:ext cx="2764819" cy="5847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4289" tIns="34289" rIns="34289" bIns="34289" numCol="1" anchor="ctr">
                <a:spAutoFit/>
              </a:bodyPr>
              <a:lstStyle>
                <a:lvl1pPr algn="ctr">
                  <a:defRPr sz="3200"/>
                </a:lvl1pPr>
              </a:lstStyle>
              <a:p>
                <a:r>
                  <a:rPr sz="2400"/>
                  <a:t>Accelerate</a:t>
                </a:r>
              </a:p>
            </p:txBody>
          </p:sp>
        </p:grpSp>
        <p:sp>
          <p:nvSpPr>
            <p:cNvPr id="1485" name="3"/>
            <p:cNvSpPr txBox="1"/>
            <p:nvPr/>
          </p:nvSpPr>
          <p:spPr>
            <a:xfrm>
              <a:off x="2550561" y="0"/>
              <a:ext cx="366158" cy="40010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4289" tIns="34289" rIns="34289" bIns="34289" numCol="1" anchor="t">
              <a:spAutoFit/>
            </a:bodyPr>
            <a:lstStyle>
              <a:lvl1pPr>
                <a:defRPr sz="2000" b="1"/>
              </a:lvl1pPr>
            </a:lstStyle>
            <a:p>
              <a:r>
                <a:rPr sz="1500"/>
                <a:t>3</a:t>
              </a:r>
            </a:p>
          </p:txBody>
        </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3B844F18-4A0A-4C02-B6E9-9512678D6C54}"/>
              </a:ext>
            </a:extLst>
          </p:cNvPr>
          <p:cNvSpPr txBox="1">
            <a:spLocks/>
          </p:cNvSpPr>
          <p:nvPr/>
        </p:nvSpPr>
        <p:spPr>
          <a:xfrm>
            <a:off x="971600" y="764704"/>
            <a:ext cx="7056784" cy="72008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Bliss 2 Bold"/>
              </a:rPr>
              <a:t>Agenda</a:t>
            </a:r>
            <a:endParaRPr lang="en-US" dirty="0"/>
          </a:p>
        </p:txBody>
      </p:sp>
      <p:sp>
        <p:nvSpPr>
          <p:cNvPr id="8" name="Subtitle 3">
            <a:extLst>
              <a:ext uri="{FF2B5EF4-FFF2-40B4-BE49-F238E27FC236}">
                <a16:creationId xmlns:a16="http://schemas.microsoft.com/office/drawing/2014/main" id="{CBFD3911-8FC7-4F35-9547-9F9C09D329E9}"/>
              </a:ext>
            </a:extLst>
          </p:cNvPr>
          <p:cNvSpPr txBox="1">
            <a:spLocks/>
          </p:cNvSpPr>
          <p:nvPr/>
        </p:nvSpPr>
        <p:spPr>
          <a:xfrm>
            <a:off x="251520" y="1124744"/>
            <a:ext cx="8496944"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dirty="0"/>
          </a:p>
          <a:p>
            <a:pPr>
              <a:buFont typeface="Arial" pitchFamily="34" charset="0"/>
              <a:buAutoNum type="arabicPeriod"/>
            </a:pPr>
            <a:endParaRPr lang="en-GB" dirty="0"/>
          </a:p>
          <a:p>
            <a:pPr>
              <a:buFont typeface="Arial" pitchFamily="34" charset="0"/>
              <a:buAutoNum type="arabicPeriod"/>
            </a:pPr>
            <a:endParaRPr lang="en-GB" dirty="0"/>
          </a:p>
        </p:txBody>
      </p:sp>
      <p:sp>
        <p:nvSpPr>
          <p:cNvPr id="3" name="Content Placeholder 2"/>
          <p:cNvSpPr>
            <a:spLocks noGrp="1"/>
          </p:cNvSpPr>
          <p:nvPr>
            <p:ph idx="1"/>
          </p:nvPr>
        </p:nvSpPr>
        <p:spPr>
          <a:xfrm>
            <a:off x="518864" y="1700808"/>
            <a:ext cx="8229600" cy="4525963"/>
          </a:xfrm>
        </p:spPr>
        <p:txBody>
          <a:bodyPr vert="horz" lIns="91440" tIns="45720" rIns="91440" bIns="45720" rtlCol="0" anchor="t">
            <a:normAutofit/>
          </a:bodyPr>
          <a:lstStyle/>
          <a:p>
            <a:r>
              <a:rPr lang="en-GB" dirty="0">
                <a:latin typeface="Bliss 2 Regular"/>
              </a:rPr>
              <a:t>Sixth form news and results</a:t>
            </a:r>
          </a:p>
          <a:p>
            <a:r>
              <a:rPr lang="en-GB" dirty="0">
                <a:latin typeface="Bliss 2 Regular"/>
              </a:rPr>
              <a:t>Key events and priorities in Year 13</a:t>
            </a:r>
            <a:endParaRPr lang="en-GB" dirty="0"/>
          </a:p>
          <a:p>
            <a:r>
              <a:rPr lang="en-GB" dirty="0">
                <a:latin typeface="Bliss 2 Regular" panose="02000506030000020004" pitchFamily="50" charset="0"/>
              </a:rPr>
              <a:t>Important information related to UCAS</a:t>
            </a:r>
          </a:p>
          <a:p>
            <a:r>
              <a:rPr lang="en-GB" dirty="0">
                <a:latin typeface="Bliss 2 Regular"/>
              </a:rPr>
              <a:t>Supporting your child academically</a:t>
            </a:r>
          </a:p>
          <a:p>
            <a:r>
              <a:rPr lang="en-GB" dirty="0">
                <a:latin typeface="Bliss 2 Regular"/>
              </a:rPr>
              <a:t>Supporting your child's well-being</a:t>
            </a:r>
            <a:endParaRPr lang="en-GB" dirty="0"/>
          </a:p>
        </p:txBody>
      </p:sp>
    </p:spTree>
    <p:extLst>
      <p:ext uri="{BB962C8B-B14F-4D97-AF65-F5344CB8AC3E}">
        <p14:creationId xmlns:p14="http://schemas.microsoft.com/office/powerpoint/2010/main" val="813046181"/>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0E241-2930-43B4-81B9-8782788FC879}"/>
              </a:ext>
            </a:extLst>
          </p:cNvPr>
          <p:cNvSpPr>
            <a:spLocks noGrp="1"/>
          </p:cNvSpPr>
          <p:nvPr>
            <p:ph type="title"/>
          </p:nvPr>
        </p:nvSpPr>
        <p:spPr/>
        <p:txBody>
          <a:bodyPr/>
          <a:lstStyle/>
          <a:p>
            <a:pPr algn="ctr"/>
            <a:r>
              <a:rPr lang="en-GB" b="1" dirty="0"/>
              <a:t>What is needed for success?</a:t>
            </a:r>
          </a:p>
        </p:txBody>
      </p:sp>
      <p:sp>
        <p:nvSpPr>
          <p:cNvPr id="3" name="Content Placeholder 2">
            <a:extLst>
              <a:ext uri="{FF2B5EF4-FFF2-40B4-BE49-F238E27FC236}">
                <a16:creationId xmlns:a16="http://schemas.microsoft.com/office/drawing/2014/main" id="{CD77C930-B809-45A6-9EB1-591980420B30}"/>
              </a:ext>
            </a:extLst>
          </p:cNvPr>
          <p:cNvSpPr>
            <a:spLocks noGrp="1"/>
          </p:cNvSpPr>
          <p:nvPr>
            <p:ph idx="1"/>
          </p:nvPr>
        </p:nvSpPr>
        <p:spPr/>
        <p:txBody>
          <a:bodyPr>
            <a:normAutofit lnSpcReduction="10000"/>
          </a:bodyPr>
          <a:lstStyle/>
          <a:p>
            <a:r>
              <a:rPr lang="en-GB" sz="3600" dirty="0">
                <a:latin typeface="Bliss 2 Bold" panose="02000506030000020004" pitchFamily="50" charset="0"/>
              </a:rPr>
              <a:t>Attendance &amp; punctuality </a:t>
            </a:r>
          </a:p>
          <a:p>
            <a:r>
              <a:rPr lang="en-GB" sz="3600" dirty="0">
                <a:latin typeface="Bliss 2 Bold" panose="02000506030000020004" pitchFamily="50" charset="0"/>
              </a:rPr>
              <a:t>Exam practice </a:t>
            </a:r>
          </a:p>
          <a:p>
            <a:r>
              <a:rPr lang="en-GB" sz="3600" dirty="0">
                <a:latin typeface="Bliss 2 Bold" panose="02000506030000020004" pitchFamily="50" charset="0"/>
              </a:rPr>
              <a:t>Organisation</a:t>
            </a:r>
          </a:p>
          <a:p>
            <a:r>
              <a:rPr lang="en-GB" sz="3600" dirty="0">
                <a:latin typeface="Bliss 2 Bold" panose="02000506030000020004" pitchFamily="50" charset="0"/>
              </a:rPr>
              <a:t>Wider reading</a:t>
            </a:r>
          </a:p>
          <a:p>
            <a:r>
              <a:rPr lang="en-GB" sz="3600" dirty="0">
                <a:latin typeface="Bliss 2 Bold" panose="02000506030000020004" pitchFamily="50" charset="0"/>
              </a:rPr>
              <a:t>Low stakes testing </a:t>
            </a:r>
          </a:p>
          <a:p>
            <a:r>
              <a:rPr lang="en-GB" sz="3600" dirty="0">
                <a:latin typeface="Bliss 2 Bold" panose="02000506030000020004" pitchFamily="50" charset="0"/>
              </a:rPr>
              <a:t>Contributions</a:t>
            </a:r>
          </a:p>
          <a:p>
            <a:r>
              <a:rPr lang="en-GB" sz="3600" dirty="0">
                <a:latin typeface="Bliss 2 Bold" panose="02000506030000020004" pitchFamily="50" charset="0"/>
              </a:rPr>
              <a:t>Enrichment</a:t>
            </a:r>
          </a:p>
          <a:p>
            <a:endParaRPr lang="en-GB" sz="2400" dirty="0">
              <a:latin typeface="+mj-lt"/>
            </a:endParaRPr>
          </a:p>
        </p:txBody>
      </p:sp>
    </p:spTree>
    <p:extLst>
      <p:ext uri="{BB962C8B-B14F-4D97-AF65-F5344CB8AC3E}">
        <p14:creationId xmlns:p14="http://schemas.microsoft.com/office/powerpoint/2010/main" val="1050029080"/>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61712" y="2132856"/>
            <a:ext cx="7457427" cy="1938992"/>
          </a:xfrm>
          <a:prstGeom prst="rect">
            <a:avLst/>
          </a:prstGeom>
          <a:noFill/>
        </p:spPr>
        <p:txBody>
          <a:bodyPr wrap="none" rtlCol="0">
            <a:spAutoFit/>
          </a:bodyPr>
          <a:lstStyle/>
          <a:p>
            <a:pPr algn="ctr"/>
            <a:r>
              <a:rPr lang="en-GB" sz="4000" dirty="0">
                <a:latin typeface="Bliss 2 Bold" panose="02000506030000020004" pitchFamily="50" charset="0"/>
              </a:rPr>
              <a:t>Academic Support</a:t>
            </a:r>
          </a:p>
          <a:p>
            <a:pPr algn="ctr"/>
            <a:endParaRPr lang="en-GB" sz="4000" dirty="0">
              <a:latin typeface="Bliss 2 Bold" panose="02000506030000020004" pitchFamily="50" charset="0"/>
            </a:endParaRPr>
          </a:p>
          <a:p>
            <a:pPr algn="ctr"/>
            <a:r>
              <a:rPr lang="en-GB" sz="4000" dirty="0">
                <a:latin typeface="Bliss 2 Regular" panose="02000506030000020004" pitchFamily="50" charset="0"/>
              </a:rPr>
              <a:t>How you can support your children</a:t>
            </a:r>
          </a:p>
        </p:txBody>
      </p:sp>
    </p:spTree>
    <p:extLst>
      <p:ext uri="{BB962C8B-B14F-4D97-AF65-F5344CB8AC3E}">
        <p14:creationId xmlns:p14="http://schemas.microsoft.com/office/powerpoint/2010/main" val="3322241691"/>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AE973A5-3D56-4E14-96EE-ABD94C321CD7}"/>
              </a:ext>
            </a:extLst>
          </p:cNvPr>
          <p:cNvSpPr txBox="1"/>
          <p:nvPr/>
        </p:nvSpPr>
        <p:spPr>
          <a:xfrm>
            <a:off x="333523" y="4932480"/>
            <a:ext cx="8501874" cy="145424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500" dirty="0">
                <a:latin typeface="Bliss 2 ExtraLight" panose="02000506030000020004" pitchFamily="50" charset="0"/>
                <a:ea typeface="+mn-lt"/>
                <a:cs typeface="+mn-lt"/>
              </a:rPr>
              <a:t>● Students are expected to attend every lesson and Registration on time</a:t>
            </a:r>
            <a:endParaRPr lang="en-US" sz="1500" dirty="0">
              <a:latin typeface="Bliss 2 ExtraLight" panose="02000506030000020004" pitchFamily="50" charset="0"/>
              <a:cs typeface="Calibri"/>
            </a:endParaRPr>
          </a:p>
          <a:p>
            <a:endParaRPr lang="en-GB" sz="1500" dirty="0">
              <a:latin typeface="Bliss 2 ExtraLight" panose="02000506030000020004" pitchFamily="50" charset="0"/>
              <a:ea typeface="+mn-lt"/>
              <a:cs typeface="+mn-lt"/>
            </a:endParaRPr>
          </a:p>
          <a:p>
            <a:r>
              <a:rPr lang="en-GB" sz="1500" dirty="0">
                <a:latin typeface="Bliss 2 ExtraLight" panose="02000506030000020004" pitchFamily="50" charset="0"/>
                <a:ea typeface="+mn-lt"/>
                <a:cs typeface="+mn-lt"/>
              </a:rPr>
              <a:t>● Students should be on site by 8.45am ready for tutor at 8.53am</a:t>
            </a:r>
            <a:endParaRPr lang="en-GB" sz="1500" dirty="0">
              <a:latin typeface="Bliss 2 ExtraLight" panose="02000506030000020004" pitchFamily="50" charset="0"/>
              <a:cs typeface="Calibri"/>
            </a:endParaRPr>
          </a:p>
          <a:p>
            <a:endParaRPr lang="en-GB" sz="1500" dirty="0">
              <a:latin typeface="Bliss 2 ExtraLight" panose="02000506030000020004" pitchFamily="50" charset="0"/>
              <a:ea typeface="+mn-lt"/>
              <a:cs typeface="+mn-lt"/>
            </a:endParaRPr>
          </a:p>
          <a:p>
            <a:r>
              <a:rPr lang="en-GB" sz="1500" dirty="0">
                <a:latin typeface="Bliss 2 ExtraLight"/>
                <a:ea typeface="+mn-lt"/>
                <a:cs typeface="+mn-lt"/>
              </a:rPr>
              <a:t>●</a:t>
            </a:r>
            <a:r>
              <a:rPr lang="en-GB" sz="1500" dirty="0">
                <a:latin typeface="Bliss 2 ExtraLight"/>
              </a:rPr>
              <a:t> Students must use sixth form processes to apply for and report absences</a:t>
            </a:r>
          </a:p>
          <a:p>
            <a:endParaRPr lang="en-GB" sz="1500" dirty="0">
              <a:latin typeface="Bliss 2 Regular" panose="02000506030000020004" pitchFamily="50" charset="0"/>
              <a:ea typeface="+mn-lt"/>
              <a:cs typeface="+mn-lt"/>
            </a:endParaRPr>
          </a:p>
        </p:txBody>
      </p:sp>
      <p:pic>
        <p:nvPicPr>
          <p:cNvPr id="5" name="Picture 4" descr="A purple and orange chart&#10;&#10;Description automatically generated">
            <a:extLst>
              <a:ext uri="{FF2B5EF4-FFF2-40B4-BE49-F238E27FC236}">
                <a16:creationId xmlns:a16="http://schemas.microsoft.com/office/drawing/2014/main" id="{0C827DF2-1C30-1A83-9F63-FEF6E1562DE4}"/>
              </a:ext>
            </a:extLst>
          </p:cNvPr>
          <p:cNvPicPr>
            <a:picLocks noChangeAspect="1"/>
          </p:cNvPicPr>
          <p:nvPr/>
        </p:nvPicPr>
        <p:blipFill>
          <a:blip r:embed="rId2"/>
          <a:stretch>
            <a:fillRect/>
          </a:stretch>
        </p:blipFill>
        <p:spPr>
          <a:xfrm>
            <a:off x="840059" y="173001"/>
            <a:ext cx="7454590" cy="4699924"/>
          </a:xfrm>
          <a:prstGeom prst="rect">
            <a:avLst/>
          </a:prstGeom>
        </p:spPr>
      </p:pic>
    </p:spTree>
    <p:extLst>
      <p:ext uri="{BB962C8B-B14F-4D97-AF65-F5344CB8AC3E}">
        <p14:creationId xmlns:p14="http://schemas.microsoft.com/office/powerpoint/2010/main" val="1313944271"/>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39F5643-BA02-41C6-B85B-931E27556D07}"/>
              </a:ext>
            </a:extLst>
          </p:cNvPr>
          <p:cNvSpPr txBox="1">
            <a:spLocks/>
          </p:cNvSpPr>
          <p:nvPr/>
        </p:nvSpPr>
        <p:spPr>
          <a:xfrm>
            <a:off x="872589" y="710729"/>
            <a:ext cx="7398822" cy="540059"/>
          </a:xfrm>
          <a:prstGeom prst="rect">
            <a:avLst/>
          </a:prstGeom>
          <a:gradFill rotWithShape="1">
            <a:gsLst>
              <a:gs pos="0">
                <a:srgbClr val="6F1973"/>
              </a:gs>
              <a:gs pos="80000">
                <a:schemeClr val="accent4">
                  <a:shade val="93000"/>
                  <a:satMod val="130000"/>
                </a:schemeClr>
              </a:gs>
              <a:gs pos="100000">
                <a:schemeClr val="accent4">
                  <a:shade val="94000"/>
                  <a:satMod val="135000"/>
                </a:schemeClr>
              </a:gs>
            </a:gsLst>
            <a:lin ang="16200000" scaled="0"/>
          </a:gradFill>
        </p:spPr>
        <p:style>
          <a:lnRef idx="0">
            <a:schemeClr val="accent4"/>
          </a:lnRef>
          <a:fillRef idx="3">
            <a:schemeClr val="accent4"/>
          </a:fillRef>
          <a:effectRef idx="3">
            <a:schemeClr val="accent4"/>
          </a:effectRef>
          <a:fontRef idx="minor">
            <a:schemeClr val="lt1"/>
          </a:fontRef>
        </p:style>
        <p:txBody>
          <a:bodyPr vert="horz" lIns="51435" tIns="25718" rIns="51435" bIns="25718"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3000" dirty="0">
                <a:latin typeface="Segoe UI"/>
                <a:cs typeface="Segoe UI"/>
              </a:rPr>
              <a:t>Organisation</a:t>
            </a:r>
            <a:endParaRPr lang="en-GB" sz="3000" i="1" dirty="0">
              <a:latin typeface="Segoe UI"/>
              <a:cs typeface="Segoe UI"/>
            </a:endParaRPr>
          </a:p>
        </p:txBody>
      </p:sp>
      <p:sp>
        <p:nvSpPr>
          <p:cNvPr id="3" name="Content Placeholder 2">
            <a:extLst>
              <a:ext uri="{FF2B5EF4-FFF2-40B4-BE49-F238E27FC236}">
                <a16:creationId xmlns:a16="http://schemas.microsoft.com/office/drawing/2014/main" id="{BD25CB59-75AC-4283-B763-0C8BE1B01472}"/>
              </a:ext>
            </a:extLst>
          </p:cNvPr>
          <p:cNvSpPr>
            <a:spLocks noGrp="1"/>
          </p:cNvSpPr>
          <p:nvPr>
            <p:ph idx="1"/>
          </p:nvPr>
        </p:nvSpPr>
        <p:spPr>
          <a:xfrm>
            <a:off x="457200" y="1600200"/>
            <a:ext cx="8207589" cy="4781128"/>
          </a:xfrm>
        </p:spPr>
        <p:txBody>
          <a:bodyPr vert="horz" lIns="68580" tIns="34290" rIns="68580" bIns="34290" rtlCol="0" anchor="t">
            <a:normAutofit/>
          </a:bodyPr>
          <a:lstStyle/>
          <a:p>
            <a:pPr marL="0" indent="0">
              <a:buNone/>
            </a:pPr>
            <a:r>
              <a:rPr lang="en-GB" sz="2100" dirty="0">
                <a:latin typeface="Bliss 2 Regular"/>
              </a:rPr>
              <a:t>Becoming more independent in Sixth Form</a:t>
            </a:r>
          </a:p>
          <a:p>
            <a:pPr marL="0" indent="0">
              <a:buNone/>
            </a:pPr>
            <a:endParaRPr lang="en-GB" sz="2100" dirty="0"/>
          </a:p>
          <a:p>
            <a:r>
              <a:rPr lang="en-GB" sz="2100" dirty="0">
                <a:latin typeface="Bliss 2 Regular"/>
              </a:rPr>
              <a:t>Free periods are study periods</a:t>
            </a:r>
          </a:p>
          <a:p>
            <a:r>
              <a:rPr lang="en-GB" sz="2100" dirty="0">
                <a:latin typeface="Bliss 2 Regular"/>
              </a:rPr>
              <a:t>Managing workload by being organised – </a:t>
            </a:r>
            <a:r>
              <a:rPr lang="en-GB" sz="2100" b="1" i="1" dirty="0">
                <a:latin typeface="Bliss 2 Regular"/>
              </a:rPr>
              <a:t>little and often approach</a:t>
            </a:r>
          </a:p>
          <a:p>
            <a:r>
              <a:rPr lang="en-GB" sz="2100" dirty="0">
                <a:latin typeface="Bliss 2 Regular"/>
              </a:rPr>
              <a:t>Packing their bag (to include subject ring binders, pencil case &amp; lanyard) &amp; planning what they will wear the night before</a:t>
            </a:r>
          </a:p>
          <a:p>
            <a:r>
              <a:rPr lang="en-GB" sz="2100" dirty="0">
                <a:latin typeface="Bliss 2 Regular"/>
              </a:rPr>
              <a:t>Keeping folders organised </a:t>
            </a:r>
          </a:p>
          <a:p>
            <a:r>
              <a:rPr lang="en-GB" sz="2100" dirty="0">
                <a:latin typeface="Bliss 2 Regular"/>
              </a:rPr>
              <a:t>Making the right choices</a:t>
            </a:r>
            <a:endParaRPr lang="en-GB" sz="2100" dirty="0"/>
          </a:p>
          <a:p>
            <a:endParaRPr lang="en-GB" sz="1500" dirty="0"/>
          </a:p>
        </p:txBody>
      </p:sp>
      <p:pic>
        <p:nvPicPr>
          <p:cNvPr id="5" name="Picture 4">
            <a:extLst>
              <a:ext uri="{FF2B5EF4-FFF2-40B4-BE49-F238E27FC236}">
                <a16:creationId xmlns:a16="http://schemas.microsoft.com/office/drawing/2014/main" id="{038B55B8-F760-4730-B2E4-F60C1F94B88E}"/>
              </a:ext>
            </a:extLst>
          </p:cNvPr>
          <p:cNvPicPr>
            <a:picLocks noChangeAspect="1"/>
          </p:cNvPicPr>
          <p:nvPr/>
        </p:nvPicPr>
        <p:blipFill>
          <a:blip r:embed="rId2"/>
          <a:stretch>
            <a:fillRect/>
          </a:stretch>
        </p:blipFill>
        <p:spPr>
          <a:xfrm>
            <a:off x="6804248" y="1412776"/>
            <a:ext cx="1327877" cy="1131255"/>
          </a:xfrm>
          <a:prstGeom prst="rect">
            <a:avLst/>
          </a:prstGeom>
        </p:spPr>
      </p:pic>
    </p:spTree>
    <p:extLst>
      <p:ext uri="{BB962C8B-B14F-4D97-AF65-F5344CB8AC3E}">
        <p14:creationId xmlns:p14="http://schemas.microsoft.com/office/powerpoint/2010/main" val="3496179322"/>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Personalised Learning Checklists (PLCs)</a:t>
            </a:r>
          </a:p>
        </p:txBody>
      </p:sp>
      <p:pic>
        <p:nvPicPr>
          <p:cNvPr id="1026" name="Picture 2" descr="Financial Performance - Personalised Learning Checklist | Teaching Resources"/>
          <p:cNvPicPr>
            <a:picLocks noChangeAspect="1" noChangeArrowheads="1"/>
          </p:cNvPicPr>
          <p:nvPr/>
        </p:nvPicPr>
        <p:blipFill rotWithShape="1">
          <a:blip r:embed="rId2">
            <a:extLst>
              <a:ext uri="{28A0092B-C50C-407E-A947-70E740481C1C}">
                <a14:useLocalDpi xmlns:a14="http://schemas.microsoft.com/office/drawing/2010/main" val="0"/>
              </a:ext>
            </a:extLst>
          </a:blip>
          <a:srcRect t="8145" b="7677"/>
          <a:stretch/>
        </p:blipFill>
        <p:spPr bwMode="auto">
          <a:xfrm>
            <a:off x="2411760" y="1268760"/>
            <a:ext cx="4392488" cy="5237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746585"/>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110" t="17759" r="26837" b="21975"/>
          <a:stretch/>
        </p:blipFill>
        <p:spPr>
          <a:xfrm>
            <a:off x="1037646" y="1132226"/>
            <a:ext cx="7556378" cy="4489844"/>
          </a:xfrm>
          <a:prstGeom prst="rect">
            <a:avLst/>
          </a:prstGeom>
        </p:spPr>
      </p:pic>
    </p:spTree>
    <p:extLst>
      <p:ext uri="{BB962C8B-B14F-4D97-AF65-F5344CB8AC3E}">
        <p14:creationId xmlns:p14="http://schemas.microsoft.com/office/powerpoint/2010/main" val="1301083046"/>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445" t="15146" r="28572" b="17949"/>
          <a:stretch/>
        </p:blipFill>
        <p:spPr>
          <a:xfrm>
            <a:off x="870668" y="1063229"/>
            <a:ext cx="7402664" cy="4804690"/>
          </a:xfrm>
          <a:prstGeom prst="rect">
            <a:avLst/>
          </a:prstGeom>
        </p:spPr>
      </p:pic>
    </p:spTree>
    <p:extLst>
      <p:ext uri="{BB962C8B-B14F-4D97-AF65-F5344CB8AC3E}">
        <p14:creationId xmlns:p14="http://schemas.microsoft.com/office/powerpoint/2010/main" val="3851424423"/>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6F1973"/>
                </a:solidFill>
                <a:latin typeface="Bliss 2 Medium" panose="02000506030000020004" pitchFamily="50" charset="0"/>
              </a:rPr>
              <a:t>Cornell Note Books</a:t>
            </a:r>
          </a:p>
        </p:txBody>
      </p:sp>
      <p:sp>
        <p:nvSpPr>
          <p:cNvPr id="3" name="Content Placeholder 2"/>
          <p:cNvSpPr>
            <a:spLocks noGrp="1"/>
          </p:cNvSpPr>
          <p:nvPr>
            <p:ph idx="1"/>
          </p:nvPr>
        </p:nvSpPr>
        <p:spPr/>
        <p:txBody>
          <a:bodyPr vert="horz" lIns="91440" tIns="45720" rIns="91440" bIns="45720" rtlCol="0" anchor="t">
            <a:normAutofit/>
          </a:bodyPr>
          <a:lstStyle/>
          <a:p>
            <a:r>
              <a:rPr lang="en-GB" dirty="0">
                <a:solidFill>
                  <a:srgbClr val="6F1973"/>
                </a:solidFill>
                <a:latin typeface="Bliss 2 Regular" panose="02000506030000020004" pitchFamily="50" charset="0"/>
              </a:rPr>
              <a:t>In addition to set homework students should be consolidating their learning by summarising each topic they have learned in their Cornell notebook</a:t>
            </a:r>
          </a:p>
          <a:p>
            <a:r>
              <a:rPr lang="en-GB" dirty="0">
                <a:solidFill>
                  <a:srgbClr val="6F1973"/>
                </a:solidFill>
                <a:latin typeface="Bliss 2 Regular" panose="02000506030000020004" pitchFamily="50" charset="0"/>
              </a:rPr>
              <a:t>This should include key words and concepts, definitions and an overall summary</a:t>
            </a:r>
          </a:p>
          <a:p>
            <a:endParaRPr lang="en-GB" dirty="0">
              <a:latin typeface="Bliss 2 Regular" panose="02000506030000020004" pitchFamily="50" charset="0"/>
            </a:endParaRPr>
          </a:p>
          <a:p>
            <a:endParaRPr lang="en-GB" dirty="0">
              <a:latin typeface="Bliss 2 Regular" panose="02000506030000020004" pitchFamily="50" charset="0"/>
            </a:endParaRPr>
          </a:p>
        </p:txBody>
      </p:sp>
    </p:spTree>
    <p:extLst>
      <p:ext uri="{BB962C8B-B14F-4D97-AF65-F5344CB8AC3E}">
        <p14:creationId xmlns:p14="http://schemas.microsoft.com/office/powerpoint/2010/main" val="2811552710"/>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Do Cornell Students Still Use the Cornell Note-Taking System? | The Cornell  Daily S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56792"/>
            <a:ext cx="7438252" cy="3978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070820"/>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3B844F18-4A0A-4C02-B6E9-9512678D6C54}"/>
              </a:ext>
            </a:extLst>
          </p:cNvPr>
          <p:cNvSpPr txBox="1">
            <a:spLocks/>
          </p:cNvSpPr>
          <p:nvPr/>
        </p:nvSpPr>
        <p:spPr>
          <a:xfrm>
            <a:off x="971600" y="643606"/>
            <a:ext cx="7056784" cy="72008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latin typeface="Bliss 2 Bold" panose="02000506030000020004" pitchFamily="50" charset="0"/>
              </a:rPr>
              <a:t>Strategy: Don’t break the chain</a:t>
            </a:r>
            <a:endParaRPr lang="en-GB" b="1" dirty="0">
              <a:latin typeface="Bliss 2 Bold" panose="02000506030000020004" pitchFamily="50" charset="0"/>
            </a:endParaRPr>
          </a:p>
        </p:txBody>
      </p:sp>
      <p:sp>
        <p:nvSpPr>
          <p:cNvPr id="8" name="Subtitle 3">
            <a:extLst>
              <a:ext uri="{FF2B5EF4-FFF2-40B4-BE49-F238E27FC236}">
                <a16:creationId xmlns:a16="http://schemas.microsoft.com/office/drawing/2014/main" id="{CBFD3911-8FC7-4F35-9547-9F9C09D329E9}"/>
              </a:ext>
            </a:extLst>
          </p:cNvPr>
          <p:cNvSpPr txBox="1">
            <a:spLocks/>
          </p:cNvSpPr>
          <p:nvPr/>
        </p:nvSpPr>
        <p:spPr>
          <a:xfrm>
            <a:off x="251520" y="1124744"/>
            <a:ext cx="8496944"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dirty="0"/>
          </a:p>
          <a:p>
            <a:pPr>
              <a:buFont typeface="Arial" pitchFamily="34" charset="0"/>
              <a:buAutoNum type="arabicPeriod"/>
            </a:pPr>
            <a:endParaRPr lang="en-GB" dirty="0"/>
          </a:p>
          <a:p>
            <a:pPr>
              <a:buFont typeface="Arial" pitchFamily="34" charset="0"/>
              <a:buAutoNum type="arabicPeriod"/>
            </a:pPr>
            <a:endParaRPr lang="en-GB" dirty="0"/>
          </a:p>
        </p:txBody>
      </p:sp>
      <p:sp>
        <p:nvSpPr>
          <p:cNvPr id="3" name="Content Placeholder 2"/>
          <p:cNvSpPr>
            <a:spLocks noGrp="1"/>
          </p:cNvSpPr>
          <p:nvPr>
            <p:ph idx="1"/>
          </p:nvPr>
        </p:nvSpPr>
        <p:spPr>
          <a:xfrm>
            <a:off x="518864" y="1700808"/>
            <a:ext cx="8229600" cy="5497730"/>
          </a:xfrm>
        </p:spPr>
        <p:txBody>
          <a:bodyPr vert="horz" lIns="91440" tIns="45720" rIns="91440" bIns="45720" rtlCol="0" anchor="t">
            <a:normAutofit/>
          </a:bodyPr>
          <a:lstStyle/>
          <a:p>
            <a:r>
              <a:rPr lang="en-GB" dirty="0">
                <a:latin typeface="Bliss 2 Regular"/>
              </a:rPr>
              <a:t>‘Don’t Break the Chain’ is a method of success  </a:t>
            </a:r>
            <a:endParaRPr lang="en-GB" dirty="0">
              <a:latin typeface="Bliss 2 Regular" panose="02000506030000020004" pitchFamily="50" charset="0"/>
            </a:endParaRPr>
          </a:p>
          <a:p>
            <a:pPr marL="0" indent="0">
              <a:buNone/>
            </a:pPr>
            <a:endParaRPr lang="en-GB" dirty="0">
              <a:latin typeface="Bliss 2 Regular" panose="02000506030000020004" pitchFamily="50" charset="0"/>
            </a:endParaRPr>
          </a:p>
          <a:p>
            <a:r>
              <a:rPr lang="en-GB" dirty="0">
                <a:latin typeface="Bliss 2 Regular" panose="02000506030000020004" pitchFamily="50" charset="0"/>
              </a:rPr>
              <a:t>Research shows that habits can transform any part of our lives</a:t>
            </a:r>
          </a:p>
          <a:p>
            <a:endParaRPr lang="en-GB" dirty="0">
              <a:latin typeface="Bliss 2 Regular" panose="02000506030000020004" pitchFamily="50" charset="0"/>
            </a:endParaRPr>
          </a:p>
          <a:p>
            <a:r>
              <a:rPr lang="en-GB" dirty="0">
                <a:latin typeface="Bliss 2 Regular" panose="02000506030000020004" pitchFamily="50" charset="0"/>
              </a:rPr>
              <a:t>Little &amp; often </a:t>
            </a:r>
          </a:p>
        </p:txBody>
      </p:sp>
      <p:pic>
        <p:nvPicPr>
          <p:cNvPr id="1026" name="Picture 2" descr="Don&amp;#39;t Break the Chain! – Skinny Art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4016400"/>
            <a:ext cx="3743325" cy="2486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346588"/>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B98E353-329D-6AC1-EC69-05D38FE28E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096" y="246379"/>
            <a:ext cx="9358532" cy="6163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36392"/>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3B844F18-4A0A-4C02-B6E9-9512678D6C54}"/>
              </a:ext>
            </a:extLst>
          </p:cNvPr>
          <p:cNvSpPr txBox="1">
            <a:spLocks/>
          </p:cNvSpPr>
          <p:nvPr/>
        </p:nvSpPr>
        <p:spPr>
          <a:xfrm>
            <a:off x="971600" y="980728"/>
            <a:ext cx="7056784" cy="72008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latin typeface="Bliss 2 Bold" panose="02000506030000020004" pitchFamily="50" charset="0"/>
              </a:rPr>
              <a:t>How can parents support?</a:t>
            </a:r>
            <a:endParaRPr lang="en-GB" b="1" dirty="0">
              <a:latin typeface="Bliss 2 Bold" panose="02000506030000020004" pitchFamily="50" charset="0"/>
            </a:endParaRPr>
          </a:p>
        </p:txBody>
      </p:sp>
      <p:sp>
        <p:nvSpPr>
          <p:cNvPr id="8" name="Subtitle 3">
            <a:extLst>
              <a:ext uri="{FF2B5EF4-FFF2-40B4-BE49-F238E27FC236}">
                <a16:creationId xmlns:a16="http://schemas.microsoft.com/office/drawing/2014/main" id="{CBFD3911-8FC7-4F35-9547-9F9C09D329E9}"/>
              </a:ext>
            </a:extLst>
          </p:cNvPr>
          <p:cNvSpPr txBox="1">
            <a:spLocks/>
          </p:cNvSpPr>
          <p:nvPr/>
        </p:nvSpPr>
        <p:spPr>
          <a:xfrm>
            <a:off x="251520" y="1124744"/>
            <a:ext cx="8496944"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dirty="0"/>
          </a:p>
          <a:p>
            <a:pPr>
              <a:buFont typeface="Arial" pitchFamily="34" charset="0"/>
              <a:buAutoNum type="arabicPeriod"/>
            </a:pPr>
            <a:endParaRPr lang="en-GB" dirty="0"/>
          </a:p>
          <a:p>
            <a:pPr>
              <a:buFont typeface="Arial" pitchFamily="34" charset="0"/>
              <a:buAutoNum type="arabicPeriod"/>
            </a:pPr>
            <a:endParaRPr lang="en-GB" dirty="0"/>
          </a:p>
        </p:txBody>
      </p:sp>
      <p:sp>
        <p:nvSpPr>
          <p:cNvPr id="3" name="Content Placeholder 2"/>
          <p:cNvSpPr>
            <a:spLocks noGrp="1"/>
          </p:cNvSpPr>
          <p:nvPr>
            <p:ph idx="1"/>
          </p:nvPr>
        </p:nvSpPr>
        <p:spPr>
          <a:xfrm>
            <a:off x="518864" y="2276872"/>
            <a:ext cx="8229600" cy="3744416"/>
          </a:xfrm>
        </p:spPr>
        <p:txBody>
          <a:bodyPr vert="horz" lIns="91440" tIns="45720" rIns="91440" bIns="45720" rtlCol="0" anchor="t">
            <a:normAutofit/>
          </a:bodyPr>
          <a:lstStyle/>
          <a:p>
            <a:r>
              <a:rPr lang="en-GB" sz="2800" dirty="0">
                <a:latin typeface="Bliss 2 Regular"/>
              </a:rPr>
              <a:t>Have a calendar displayed for your child to use</a:t>
            </a:r>
          </a:p>
          <a:p>
            <a:endParaRPr lang="en-GB" sz="2800" dirty="0">
              <a:latin typeface="Bliss 2 Regular"/>
            </a:endParaRPr>
          </a:p>
          <a:p>
            <a:r>
              <a:rPr lang="en-GB" sz="2800" dirty="0">
                <a:latin typeface="Bliss 2 Regular"/>
              </a:rPr>
              <a:t>Ask them about their progress and plans</a:t>
            </a:r>
          </a:p>
          <a:p>
            <a:pPr marL="0" indent="0">
              <a:buNone/>
            </a:pPr>
            <a:endParaRPr lang="en-GB" sz="2800" dirty="0">
              <a:latin typeface="Bliss 2 Regular" panose="02000506030000020004" pitchFamily="50" charset="0"/>
            </a:endParaRPr>
          </a:p>
          <a:p>
            <a:r>
              <a:rPr lang="en-GB" sz="2800" dirty="0">
                <a:latin typeface="Bliss 2 Regular" panose="02000506030000020004" pitchFamily="50" charset="0"/>
              </a:rPr>
              <a:t>Positive daily routines</a:t>
            </a:r>
          </a:p>
          <a:p>
            <a:pPr marL="0" indent="0">
              <a:buNone/>
            </a:pPr>
            <a:endParaRPr lang="en-GB" sz="2800" dirty="0">
              <a:latin typeface="Bliss 2 Regular" panose="02000506030000020004" pitchFamily="50" charset="0"/>
            </a:endParaRPr>
          </a:p>
          <a:p>
            <a:r>
              <a:rPr lang="en-GB" sz="2800" dirty="0">
                <a:latin typeface="Bliss 2 Regular"/>
              </a:rPr>
              <a:t>Be familiar with upcoming deadlines</a:t>
            </a:r>
            <a:endParaRPr lang="en-GB" sz="2800" dirty="0">
              <a:latin typeface="Bliss 2 Regular" panose="02000506030000020004" pitchFamily="50" charset="0"/>
            </a:endParaRPr>
          </a:p>
        </p:txBody>
      </p:sp>
    </p:spTree>
    <p:extLst>
      <p:ext uri="{BB962C8B-B14F-4D97-AF65-F5344CB8AC3E}">
        <p14:creationId xmlns:p14="http://schemas.microsoft.com/office/powerpoint/2010/main" val="3795961361"/>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3B844F18-4A0A-4C02-B6E9-9512678D6C54}"/>
              </a:ext>
            </a:extLst>
          </p:cNvPr>
          <p:cNvSpPr txBox="1">
            <a:spLocks/>
          </p:cNvSpPr>
          <p:nvPr/>
        </p:nvSpPr>
        <p:spPr>
          <a:xfrm>
            <a:off x="971600" y="332656"/>
            <a:ext cx="7056784" cy="72008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latin typeface="Bliss 2 Bold" panose="02000506030000020004" pitchFamily="50" charset="0"/>
              </a:rPr>
              <a:t>How can parents support?</a:t>
            </a:r>
            <a:endParaRPr lang="en-GB" b="1" dirty="0">
              <a:latin typeface="Bliss 2 Bold" panose="02000506030000020004" pitchFamily="50" charset="0"/>
            </a:endParaRPr>
          </a:p>
        </p:txBody>
      </p:sp>
      <p:sp>
        <p:nvSpPr>
          <p:cNvPr id="8" name="Subtitle 3">
            <a:extLst>
              <a:ext uri="{FF2B5EF4-FFF2-40B4-BE49-F238E27FC236}">
                <a16:creationId xmlns:a16="http://schemas.microsoft.com/office/drawing/2014/main" id="{CBFD3911-8FC7-4F35-9547-9F9C09D329E9}"/>
              </a:ext>
            </a:extLst>
          </p:cNvPr>
          <p:cNvSpPr txBox="1">
            <a:spLocks/>
          </p:cNvSpPr>
          <p:nvPr/>
        </p:nvSpPr>
        <p:spPr>
          <a:xfrm>
            <a:off x="251520" y="1124744"/>
            <a:ext cx="8496944"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dirty="0"/>
          </a:p>
          <a:p>
            <a:pPr>
              <a:buFont typeface="Arial" pitchFamily="34" charset="0"/>
              <a:buAutoNum type="arabicPeriod"/>
            </a:pPr>
            <a:endParaRPr lang="en-GB" dirty="0"/>
          </a:p>
          <a:p>
            <a:pPr>
              <a:buFont typeface="Arial" pitchFamily="34" charset="0"/>
              <a:buAutoNum type="arabicPeriod"/>
            </a:pPr>
            <a:endParaRPr lang="en-GB" dirty="0"/>
          </a:p>
        </p:txBody>
      </p:sp>
      <p:sp>
        <p:nvSpPr>
          <p:cNvPr id="3" name="Content Placeholder 2"/>
          <p:cNvSpPr>
            <a:spLocks noGrp="1"/>
          </p:cNvSpPr>
          <p:nvPr>
            <p:ph idx="1"/>
          </p:nvPr>
        </p:nvSpPr>
        <p:spPr>
          <a:xfrm>
            <a:off x="518864" y="1196752"/>
            <a:ext cx="8229600" cy="5184576"/>
          </a:xfrm>
        </p:spPr>
        <p:txBody>
          <a:bodyPr vert="horz" lIns="91440" tIns="45720" rIns="91440" bIns="45720" rtlCol="0" anchor="t">
            <a:normAutofit lnSpcReduction="10000"/>
          </a:bodyPr>
          <a:lstStyle/>
          <a:p>
            <a:r>
              <a:rPr lang="en-GB" dirty="0">
                <a:latin typeface="Bliss 2 Regular"/>
              </a:rPr>
              <a:t>Help your child to get everything ready in preparation for their exam</a:t>
            </a:r>
          </a:p>
          <a:p>
            <a:endParaRPr lang="en-GB" dirty="0">
              <a:latin typeface="Bliss 2 Regular"/>
            </a:endParaRPr>
          </a:p>
          <a:p>
            <a:r>
              <a:rPr lang="en-GB" dirty="0">
                <a:latin typeface="Bliss 2 Regular"/>
              </a:rPr>
              <a:t>Students should create a revision timetable and share this with you</a:t>
            </a:r>
          </a:p>
          <a:p>
            <a:endParaRPr lang="en-GB" dirty="0">
              <a:latin typeface="Bliss 2 Regular"/>
            </a:endParaRPr>
          </a:p>
          <a:p>
            <a:r>
              <a:rPr lang="en-GB" dirty="0"/>
              <a:t>Late night revision will not be effective</a:t>
            </a:r>
          </a:p>
          <a:p>
            <a:pPr marL="0" indent="0">
              <a:buNone/>
            </a:pPr>
            <a:endParaRPr lang="en-GB" dirty="0"/>
          </a:p>
          <a:p>
            <a:r>
              <a:rPr lang="en-GB" dirty="0"/>
              <a:t>Encourage your child to have a relaxing evening routine the night before an exam</a:t>
            </a:r>
          </a:p>
          <a:p>
            <a:pPr marL="0" indent="0">
              <a:buNone/>
            </a:pPr>
            <a:endParaRPr lang="en-GB" dirty="0"/>
          </a:p>
          <a:p>
            <a:endParaRPr lang="en-GB" dirty="0">
              <a:latin typeface="Bliss 2 Regular"/>
            </a:endParaRPr>
          </a:p>
        </p:txBody>
      </p:sp>
    </p:spTree>
    <p:extLst>
      <p:ext uri="{BB962C8B-B14F-4D97-AF65-F5344CB8AC3E}">
        <p14:creationId xmlns:p14="http://schemas.microsoft.com/office/powerpoint/2010/main" val="3262238329"/>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3B844F18-4A0A-4C02-B6E9-9512678D6C54}"/>
              </a:ext>
            </a:extLst>
          </p:cNvPr>
          <p:cNvSpPr txBox="1">
            <a:spLocks/>
          </p:cNvSpPr>
          <p:nvPr/>
        </p:nvSpPr>
        <p:spPr>
          <a:xfrm>
            <a:off x="971600" y="764704"/>
            <a:ext cx="7056784" cy="72008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Bliss 2 Bold" panose="02000506030000020004" pitchFamily="50" charset="0"/>
              </a:rPr>
              <a:t>The Power of Interruptions</a:t>
            </a:r>
          </a:p>
        </p:txBody>
      </p:sp>
      <p:sp>
        <p:nvSpPr>
          <p:cNvPr id="8" name="Subtitle 3">
            <a:extLst>
              <a:ext uri="{FF2B5EF4-FFF2-40B4-BE49-F238E27FC236}">
                <a16:creationId xmlns:a16="http://schemas.microsoft.com/office/drawing/2014/main" id="{CBFD3911-8FC7-4F35-9547-9F9C09D329E9}"/>
              </a:ext>
            </a:extLst>
          </p:cNvPr>
          <p:cNvSpPr txBox="1">
            <a:spLocks/>
          </p:cNvSpPr>
          <p:nvPr/>
        </p:nvSpPr>
        <p:spPr>
          <a:xfrm>
            <a:off x="251520" y="1124744"/>
            <a:ext cx="8496944"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dirty="0"/>
          </a:p>
          <a:p>
            <a:pPr>
              <a:buFont typeface="Arial" pitchFamily="34" charset="0"/>
              <a:buAutoNum type="arabicPeriod"/>
            </a:pPr>
            <a:endParaRPr lang="en-GB" dirty="0"/>
          </a:p>
          <a:p>
            <a:pPr>
              <a:buFont typeface="Arial" pitchFamily="34" charset="0"/>
              <a:buAutoNum type="arabicPeriod"/>
            </a:pPr>
            <a:endParaRPr lang="en-GB" dirty="0"/>
          </a:p>
        </p:txBody>
      </p:sp>
      <p:sp>
        <p:nvSpPr>
          <p:cNvPr id="3" name="Content Placeholder 2"/>
          <p:cNvSpPr>
            <a:spLocks noGrp="1"/>
          </p:cNvSpPr>
          <p:nvPr>
            <p:ph idx="1"/>
          </p:nvPr>
        </p:nvSpPr>
        <p:spPr>
          <a:xfrm>
            <a:off x="518864" y="1628800"/>
            <a:ext cx="8229600" cy="4536504"/>
          </a:xfrm>
        </p:spPr>
        <p:txBody>
          <a:bodyPr vert="horz" lIns="91440" tIns="45720" rIns="91440" bIns="45720" rtlCol="0" anchor="t">
            <a:normAutofit/>
          </a:bodyPr>
          <a:lstStyle/>
          <a:p>
            <a:r>
              <a:rPr lang="en-GB" dirty="0">
                <a:latin typeface="Bliss 2 Regular" panose="02000506030000020004" pitchFamily="50" charset="0"/>
              </a:rPr>
              <a:t>Distractions cause a problem at the time of the interruption but then continue to impact your concentration for up to half an hour afterwards</a:t>
            </a:r>
          </a:p>
          <a:p>
            <a:endParaRPr lang="en-GB" dirty="0"/>
          </a:p>
          <a:p>
            <a:r>
              <a:rPr lang="en-GB" dirty="0">
                <a:latin typeface="Bliss 2 Regular" panose="02000506030000020004" pitchFamily="50" charset="0"/>
              </a:rPr>
              <a:t>It takes on average around 25 minutes to return concentration to an original task after an interruption</a:t>
            </a:r>
          </a:p>
          <a:p>
            <a:pPr marL="0" indent="0">
              <a:buNone/>
            </a:pPr>
            <a:endParaRPr lang="en-GB" dirty="0">
              <a:latin typeface="Bliss 2 Regular" panose="02000506030000020004" pitchFamily="50" charset="0"/>
            </a:endParaRPr>
          </a:p>
          <a:p>
            <a:pPr marL="0" indent="0">
              <a:buNone/>
            </a:pPr>
            <a:endParaRPr lang="en-GB" dirty="0">
              <a:latin typeface="Bliss 2 Regular" panose="02000506030000020004" pitchFamily="50" charset="0"/>
            </a:endParaRPr>
          </a:p>
        </p:txBody>
      </p:sp>
    </p:spTree>
    <p:extLst>
      <p:ext uri="{BB962C8B-B14F-4D97-AF65-F5344CB8AC3E}">
        <p14:creationId xmlns:p14="http://schemas.microsoft.com/office/powerpoint/2010/main" val="742302227"/>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3B844F18-4A0A-4C02-B6E9-9512678D6C54}"/>
              </a:ext>
            </a:extLst>
          </p:cNvPr>
          <p:cNvSpPr txBox="1">
            <a:spLocks/>
          </p:cNvSpPr>
          <p:nvPr/>
        </p:nvSpPr>
        <p:spPr>
          <a:xfrm>
            <a:off x="971600" y="404664"/>
            <a:ext cx="7056784" cy="72008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latin typeface="Bliss 2 Bold" panose="02000506030000020004" pitchFamily="50" charset="0"/>
              </a:rPr>
              <a:t>How can parents support?</a:t>
            </a:r>
            <a:endParaRPr lang="en-GB" b="1" dirty="0">
              <a:latin typeface="Bliss 2 Bold" panose="02000506030000020004" pitchFamily="50" charset="0"/>
            </a:endParaRPr>
          </a:p>
        </p:txBody>
      </p:sp>
      <p:sp>
        <p:nvSpPr>
          <p:cNvPr id="8" name="Subtitle 3">
            <a:extLst>
              <a:ext uri="{FF2B5EF4-FFF2-40B4-BE49-F238E27FC236}">
                <a16:creationId xmlns:a16="http://schemas.microsoft.com/office/drawing/2014/main" id="{CBFD3911-8FC7-4F35-9547-9F9C09D329E9}"/>
              </a:ext>
            </a:extLst>
          </p:cNvPr>
          <p:cNvSpPr txBox="1">
            <a:spLocks/>
          </p:cNvSpPr>
          <p:nvPr/>
        </p:nvSpPr>
        <p:spPr>
          <a:xfrm>
            <a:off x="251520" y="1124744"/>
            <a:ext cx="8496944"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dirty="0"/>
          </a:p>
          <a:p>
            <a:pPr>
              <a:buFont typeface="Arial" pitchFamily="34" charset="0"/>
              <a:buAutoNum type="arabicPeriod"/>
            </a:pPr>
            <a:endParaRPr lang="en-GB" dirty="0"/>
          </a:p>
          <a:p>
            <a:pPr>
              <a:buFont typeface="Arial" pitchFamily="34" charset="0"/>
              <a:buAutoNum type="arabicPeriod"/>
            </a:pPr>
            <a:endParaRPr lang="en-GB" dirty="0"/>
          </a:p>
        </p:txBody>
      </p:sp>
      <p:sp>
        <p:nvSpPr>
          <p:cNvPr id="3" name="Content Placeholder 2"/>
          <p:cNvSpPr>
            <a:spLocks noGrp="1"/>
          </p:cNvSpPr>
          <p:nvPr>
            <p:ph idx="1"/>
          </p:nvPr>
        </p:nvSpPr>
        <p:spPr>
          <a:xfrm>
            <a:off x="518864" y="1243638"/>
            <a:ext cx="8229600" cy="5497730"/>
          </a:xfrm>
        </p:spPr>
        <p:txBody>
          <a:bodyPr>
            <a:normAutofit/>
          </a:bodyPr>
          <a:lstStyle/>
          <a:p>
            <a:r>
              <a:rPr lang="en-GB" sz="2800" dirty="0">
                <a:latin typeface="Bliss 2 Regular" panose="02000506030000020004" pitchFamily="50" charset="0"/>
              </a:rPr>
              <a:t>Encourage your child to put their phone away and not switch between open tabs on the computer.</a:t>
            </a:r>
          </a:p>
          <a:p>
            <a:r>
              <a:rPr lang="en-GB" sz="2800" dirty="0">
                <a:latin typeface="Bliss 2 Regular" panose="02000506030000020004" pitchFamily="50" charset="0"/>
              </a:rPr>
              <a:t>Ask them to concentrate in short bursts of 30 minutes - where they can get absorbed in their work.</a:t>
            </a:r>
          </a:p>
          <a:p>
            <a:r>
              <a:rPr lang="en-GB" sz="2800" dirty="0">
                <a:latin typeface="Bliss 2 Regular" panose="02000506030000020004" pitchFamily="50" charset="0"/>
              </a:rPr>
              <a:t>Get them to identify one thing at a time they are working on, not several things at the same time.</a:t>
            </a:r>
          </a:p>
          <a:p>
            <a:r>
              <a:rPr lang="en-GB" sz="2800" dirty="0">
                <a:latin typeface="Bliss 2 Regular" panose="02000506030000020004" pitchFamily="50" charset="0"/>
              </a:rPr>
              <a:t>Ask them to prioritise what it is they need to do first.</a:t>
            </a:r>
          </a:p>
          <a:p>
            <a:r>
              <a:rPr lang="en-GB" sz="2800" dirty="0">
                <a:latin typeface="Bliss 2 Regular" panose="02000506030000020004" pitchFamily="50" charset="0"/>
              </a:rPr>
              <a:t>If they want to check social media, make the time to do that separately, perhaps suggest they set a timer so they are aware of the time they are spending.</a:t>
            </a:r>
          </a:p>
          <a:p>
            <a:pPr marL="0" indent="0">
              <a:buNone/>
            </a:pPr>
            <a:endParaRPr lang="en-GB" sz="2800" dirty="0">
              <a:latin typeface="Bliss 2 Regular" panose="02000506030000020004" pitchFamily="50" charset="0"/>
            </a:endParaRPr>
          </a:p>
        </p:txBody>
      </p:sp>
    </p:spTree>
    <p:extLst>
      <p:ext uri="{BB962C8B-B14F-4D97-AF65-F5344CB8AC3E}">
        <p14:creationId xmlns:p14="http://schemas.microsoft.com/office/powerpoint/2010/main" val="2103562272"/>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3B844F18-4A0A-4C02-B6E9-9512678D6C54}"/>
              </a:ext>
            </a:extLst>
          </p:cNvPr>
          <p:cNvSpPr txBox="1">
            <a:spLocks/>
          </p:cNvSpPr>
          <p:nvPr/>
        </p:nvSpPr>
        <p:spPr>
          <a:xfrm>
            <a:off x="971600" y="366981"/>
            <a:ext cx="7056784" cy="72008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latin typeface="Bliss 2 Bold" panose="02000506030000020004" pitchFamily="50" charset="0"/>
              </a:rPr>
              <a:t>Strategy: The Power of Sleep</a:t>
            </a:r>
            <a:endParaRPr lang="en-GB" b="1" dirty="0">
              <a:latin typeface="Bliss 2 Bold" panose="02000506030000020004" pitchFamily="50" charset="0"/>
            </a:endParaRPr>
          </a:p>
        </p:txBody>
      </p:sp>
      <p:sp>
        <p:nvSpPr>
          <p:cNvPr id="8" name="Subtitle 3">
            <a:extLst>
              <a:ext uri="{FF2B5EF4-FFF2-40B4-BE49-F238E27FC236}">
                <a16:creationId xmlns:a16="http://schemas.microsoft.com/office/drawing/2014/main" id="{CBFD3911-8FC7-4F35-9547-9F9C09D329E9}"/>
              </a:ext>
            </a:extLst>
          </p:cNvPr>
          <p:cNvSpPr txBox="1">
            <a:spLocks/>
          </p:cNvSpPr>
          <p:nvPr/>
        </p:nvSpPr>
        <p:spPr>
          <a:xfrm>
            <a:off x="251520" y="1124744"/>
            <a:ext cx="8496944"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dirty="0"/>
          </a:p>
          <a:p>
            <a:pPr>
              <a:buFont typeface="Arial" pitchFamily="34" charset="0"/>
              <a:buAutoNum type="arabicPeriod"/>
            </a:pPr>
            <a:endParaRPr lang="en-GB" dirty="0"/>
          </a:p>
          <a:p>
            <a:pPr>
              <a:buFont typeface="Arial" pitchFamily="34" charset="0"/>
              <a:buAutoNum type="arabicPeriod"/>
            </a:pPr>
            <a:endParaRPr lang="en-GB" dirty="0"/>
          </a:p>
        </p:txBody>
      </p:sp>
      <p:sp>
        <p:nvSpPr>
          <p:cNvPr id="3" name="Content Placeholder 2"/>
          <p:cNvSpPr>
            <a:spLocks noGrp="1"/>
          </p:cNvSpPr>
          <p:nvPr>
            <p:ph idx="1"/>
          </p:nvPr>
        </p:nvSpPr>
        <p:spPr>
          <a:xfrm>
            <a:off x="518864" y="1315646"/>
            <a:ext cx="8229600" cy="5175373"/>
          </a:xfrm>
        </p:spPr>
        <p:txBody>
          <a:bodyPr vert="horz" lIns="91440" tIns="45720" rIns="91440" bIns="45720" rtlCol="0" anchor="t">
            <a:normAutofit fontScale="77500" lnSpcReduction="20000"/>
          </a:bodyPr>
          <a:lstStyle/>
          <a:p>
            <a:pPr marL="0" indent="0">
              <a:buNone/>
            </a:pPr>
            <a:r>
              <a:rPr lang="en-GB" dirty="0">
                <a:latin typeface="Bliss 2 Regular"/>
              </a:rPr>
              <a:t>Getting your child into a regular pattern of sleep is very important. Here is what the research says about sleep</a:t>
            </a:r>
          </a:p>
          <a:p>
            <a:endParaRPr lang="en-GB" sz="900" dirty="0">
              <a:latin typeface="Bliss 2 Regular" panose="02000506030000020004" pitchFamily="50" charset="0"/>
            </a:endParaRPr>
          </a:p>
          <a:p>
            <a:r>
              <a:rPr lang="en-GB" dirty="0">
                <a:latin typeface="Bliss 2 Regular" panose="02000506030000020004" pitchFamily="50" charset="0"/>
              </a:rPr>
              <a:t>It is better than any other performance-enhancing method</a:t>
            </a:r>
          </a:p>
          <a:p>
            <a:r>
              <a:rPr lang="en-GB" dirty="0">
                <a:latin typeface="Bliss 2 Regular" panose="02000506030000020004" pitchFamily="50" charset="0"/>
              </a:rPr>
              <a:t>It makes us live longer</a:t>
            </a:r>
          </a:p>
          <a:p>
            <a:r>
              <a:rPr lang="en-GB" dirty="0">
                <a:latin typeface="Bliss 2 Regular" panose="02000506030000020004" pitchFamily="50" charset="0"/>
              </a:rPr>
              <a:t>It improves our creativity</a:t>
            </a:r>
          </a:p>
          <a:p>
            <a:r>
              <a:rPr lang="en-GB" dirty="0">
                <a:latin typeface="Bliss 2 Regular" panose="02000506030000020004" pitchFamily="50" charset="0"/>
              </a:rPr>
              <a:t>It enhances our memory</a:t>
            </a:r>
          </a:p>
          <a:p>
            <a:r>
              <a:rPr lang="en-GB" dirty="0">
                <a:latin typeface="Bliss 2 Regular" panose="02000506030000020004" pitchFamily="50" charset="0"/>
              </a:rPr>
              <a:t>It can protect us from illnesses</a:t>
            </a:r>
          </a:p>
          <a:p>
            <a:r>
              <a:rPr lang="en-GB" dirty="0">
                <a:latin typeface="Bliss 2 Regular" panose="02000506030000020004" pitchFamily="50" charset="0"/>
              </a:rPr>
              <a:t>It makes us considerably happier</a:t>
            </a:r>
          </a:p>
          <a:p>
            <a:r>
              <a:rPr lang="en-GB" dirty="0">
                <a:latin typeface="Bliss 2 Regular" panose="02000506030000020004" pitchFamily="50" charset="0"/>
              </a:rPr>
              <a:t>It reduces reliance on sugary foods and caffeine</a:t>
            </a:r>
          </a:p>
          <a:p>
            <a:r>
              <a:rPr lang="en-GB" dirty="0">
                <a:latin typeface="Bliss 2 Regular"/>
              </a:rPr>
              <a:t>Scientists have found that people who go to bed earlier and sleep for a regular number of hours have less negative thoughts</a:t>
            </a:r>
          </a:p>
          <a:p>
            <a:r>
              <a:rPr lang="en-GB" dirty="0">
                <a:latin typeface="Bliss 2 Regular" panose="02000506030000020004" pitchFamily="50" charset="0"/>
              </a:rPr>
              <a:t>It is free!</a:t>
            </a:r>
          </a:p>
          <a:p>
            <a:pPr marL="0" indent="0">
              <a:buNone/>
            </a:pPr>
            <a:endParaRPr lang="en-GB" dirty="0">
              <a:latin typeface="Bliss 2 Regular" panose="02000506030000020004" pitchFamily="50" charset="0"/>
            </a:endParaRPr>
          </a:p>
        </p:txBody>
      </p:sp>
    </p:spTree>
    <p:extLst>
      <p:ext uri="{BB962C8B-B14F-4D97-AF65-F5344CB8AC3E}">
        <p14:creationId xmlns:p14="http://schemas.microsoft.com/office/powerpoint/2010/main" val="3837076987"/>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3B844F18-4A0A-4C02-B6E9-9512678D6C54}"/>
              </a:ext>
            </a:extLst>
          </p:cNvPr>
          <p:cNvSpPr txBox="1">
            <a:spLocks/>
          </p:cNvSpPr>
          <p:nvPr/>
        </p:nvSpPr>
        <p:spPr>
          <a:xfrm>
            <a:off x="971600" y="332656"/>
            <a:ext cx="7056784" cy="72008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latin typeface="Bliss 2 Bold" panose="02000506030000020004" pitchFamily="50" charset="0"/>
              </a:rPr>
              <a:t>How can parents support?</a:t>
            </a:r>
            <a:endParaRPr lang="en-GB" b="1" dirty="0">
              <a:latin typeface="Bliss 2 Bold" panose="02000506030000020004" pitchFamily="50" charset="0"/>
            </a:endParaRPr>
          </a:p>
        </p:txBody>
      </p:sp>
      <p:sp>
        <p:nvSpPr>
          <p:cNvPr id="8" name="Subtitle 3">
            <a:extLst>
              <a:ext uri="{FF2B5EF4-FFF2-40B4-BE49-F238E27FC236}">
                <a16:creationId xmlns:a16="http://schemas.microsoft.com/office/drawing/2014/main" id="{CBFD3911-8FC7-4F35-9547-9F9C09D329E9}"/>
              </a:ext>
            </a:extLst>
          </p:cNvPr>
          <p:cNvSpPr txBox="1">
            <a:spLocks/>
          </p:cNvSpPr>
          <p:nvPr/>
        </p:nvSpPr>
        <p:spPr>
          <a:xfrm>
            <a:off x="251520" y="1124744"/>
            <a:ext cx="8496944"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dirty="0"/>
          </a:p>
          <a:p>
            <a:pPr>
              <a:buFont typeface="Arial" pitchFamily="34" charset="0"/>
              <a:buAutoNum type="arabicPeriod"/>
            </a:pPr>
            <a:endParaRPr lang="en-GB" dirty="0"/>
          </a:p>
          <a:p>
            <a:pPr>
              <a:buFont typeface="Arial" pitchFamily="34" charset="0"/>
              <a:buAutoNum type="arabicPeriod"/>
            </a:pPr>
            <a:endParaRPr lang="en-GB" dirty="0"/>
          </a:p>
        </p:txBody>
      </p:sp>
      <p:sp>
        <p:nvSpPr>
          <p:cNvPr id="3" name="Content Placeholder 2"/>
          <p:cNvSpPr>
            <a:spLocks noGrp="1"/>
          </p:cNvSpPr>
          <p:nvPr>
            <p:ph idx="1"/>
          </p:nvPr>
        </p:nvSpPr>
        <p:spPr>
          <a:xfrm>
            <a:off x="518864" y="1099622"/>
            <a:ext cx="8229600" cy="5497730"/>
          </a:xfrm>
        </p:spPr>
        <p:txBody>
          <a:bodyPr>
            <a:normAutofit fontScale="92500"/>
          </a:bodyPr>
          <a:lstStyle/>
          <a:p>
            <a:r>
              <a:rPr lang="en-GB" dirty="0">
                <a:latin typeface="Bliss 2 Regular" panose="02000506030000020004" pitchFamily="50" charset="0"/>
              </a:rPr>
              <a:t>Screens turned off and out of the bedroom an hour before bed</a:t>
            </a:r>
          </a:p>
          <a:p>
            <a:r>
              <a:rPr lang="en-GB" dirty="0">
                <a:latin typeface="Bliss 2 Regular" panose="02000506030000020004" pitchFamily="50" charset="0"/>
              </a:rPr>
              <a:t>A routine that helps wind down before sleeping</a:t>
            </a:r>
          </a:p>
          <a:p>
            <a:r>
              <a:rPr lang="en-GB" dirty="0">
                <a:latin typeface="Bliss 2 Regular" panose="02000506030000020004" pitchFamily="50" charset="0"/>
              </a:rPr>
              <a:t>A regular bedtime and ‘getting up’ time routine so that their body has a pattern</a:t>
            </a:r>
          </a:p>
          <a:p>
            <a:r>
              <a:rPr lang="en-GB" dirty="0">
                <a:latin typeface="Bliss 2 Regular" panose="02000506030000020004" pitchFamily="50" charset="0"/>
              </a:rPr>
              <a:t>No caffeine late at night (including energy drinks)</a:t>
            </a:r>
          </a:p>
          <a:p>
            <a:r>
              <a:rPr lang="en-GB" dirty="0">
                <a:latin typeface="Bliss 2 Regular" panose="02000506030000020004" pitchFamily="50" charset="0"/>
              </a:rPr>
              <a:t>A way of recording distracting thoughts - perhaps get them to write down what they are concerned about in a book next to their bed, so they are not dwelling on it all night.</a:t>
            </a:r>
          </a:p>
          <a:p>
            <a:pPr marL="0" indent="0">
              <a:buNone/>
            </a:pPr>
            <a:endParaRPr lang="en-GB" dirty="0">
              <a:latin typeface="Bliss 2 Regular" panose="02000506030000020004" pitchFamily="50" charset="0"/>
            </a:endParaRPr>
          </a:p>
        </p:txBody>
      </p:sp>
    </p:spTree>
    <p:extLst>
      <p:ext uri="{BB962C8B-B14F-4D97-AF65-F5344CB8AC3E}">
        <p14:creationId xmlns:p14="http://schemas.microsoft.com/office/powerpoint/2010/main" val="4212726863"/>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3B844F18-4A0A-4C02-B6E9-9512678D6C54}"/>
              </a:ext>
            </a:extLst>
          </p:cNvPr>
          <p:cNvSpPr txBox="1">
            <a:spLocks/>
          </p:cNvSpPr>
          <p:nvPr/>
        </p:nvSpPr>
        <p:spPr>
          <a:xfrm>
            <a:off x="971600" y="332656"/>
            <a:ext cx="7056784" cy="72008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latin typeface="Bliss 2 Bold" panose="02000506030000020004" pitchFamily="50" charset="0"/>
              </a:rPr>
              <a:t>How can parents support?</a:t>
            </a:r>
            <a:endParaRPr lang="en-GB" b="1" dirty="0">
              <a:latin typeface="Bliss 2 Bold" panose="02000506030000020004" pitchFamily="50" charset="0"/>
            </a:endParaRPr>
          </a:p>
        </p:txBody>
      </p:sp>
      <p:sp>
        <p:nvSpPr>
          <p:cNvPr id="8" name="Subtitle 3">
            <a:extLst>
              <a:ext uri="{FF2B5EF4-FFF2-40B4-BE49-F238E27FC236}">
                <a16:creationId xmlns:a16="http://schemas.microsoft.com/office/drawing/2014/main" id="{CBFD3911-8FC7-4F35-9547-9F9C09D329E9}"/>
              </a:ext>
            </a:extLst>
          </p:cNvPr>
          <p:cNvSpPr txBox="1">
            <a:spLocks/>
          </p:cNvSpPr>
          <p:nvPr/>
        </p:nvSpPr>
        <p:spPr>
          <a:xfrm>
            <a:off x="251520" y="1124744"/>
            <a:ext cx="8496944"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dirty="0"/>
          </a:p>
          <a:p>
            <a:pPr>
              <a:buFont typeface="Arial" pitchFamily="34" charset="0"/>
              <a:buAutoNum type="arabicPeriod"/>
            </a:pPr>
            <a:endParaRPr lang="en-GB" dirty="0"/>
          </a:p>
          <a:p>
            <a:pPr>
              <a:buFont typeface="Arial" pitchFamily="34" charset="0"/>
              <a:buAutoNum type="arabicPeriod"/>
            </a:pPr>
            <a:endParaRPr lang="en-GB" dirty="0"/>
          </a:p>
        </p:txBody>
      </p:sp>
      <p:sp>
        <p:nvSpPr>
          <p:cNvPr id="3" name="Content Placeholder 2"/>
          <p:cNvSpPr>
            <a:spLocks noGrp="1"/>
          </p:cNvSpPr>
          <p:nvPr>
            <p:ph idx="1"/>
          </p:nvPr>
        </p:nvSpPr>
        <p:spPr>
          <a:xfrm>
            <a:off x="518864" y="1099622"/>
            <a:ext cx="8229600" cy="5497730"/>
          </a:xfrm>
        </p:spPr>
        <p:txBody>
          <a:bodyPr>
            <a:normAutofit/>
          </a:bodyPr>
          <a:lstStyle/>
          <a:p>
            <a:r>
              <a:rPr lang="en-GB" dirty="0">
                <a:latin typeface="Bliss 2 Regular" panose="02000506030000020004" pitchFamily="50" charset="0"/>
              </a:rPr>
              <a:t>Listen to your child about subjects they are interested in or may struggle with. </a:t>
            </a:r>
          </a:p>
          <a:p>
            <a:endParaRPr lang="en-GB" dirty="0">
              <a:latin typeface="Bliss 2 Regular" panose="02000506030000020004" pitchFamily="50" charset="0"/>
            </a:endParaRPr>
          </a:p>
          <a:p>
            <a:r>
              <a:rPr lang="en-GB" dirty="0">
                <a:latin typeface="Bliss 2 Regular" panose="02000506030000020004" pitchFamily="50" charset="0"/>
              </a:rPr>
              <a:t>Give your child the best advice you can and teach them that failure is a stepping stone to success. </a:t>
            </a:r>
          </a:p>
          <a:p>
            <a:endParaRPr lang="en-GB" dirty="0">
              <a:latin typeface="Bliss 2 Regular" panose="02000506030000020004" pitchFamily="50" charset="0"/>
            </a:endParaRPr>
          </a:p>
          <a:p>
            <a:r>
              <a:rPr lang="en-GB" dirty="0">
                <a:latin typeface="Bliss 2 Regular" panose="02000506030000020004" pitchFamily="50" charset="0"/>
              </a:rPr>
              <a:t>Positively encourage your child and take an interest in their learning. </a:t>
            </a:r>
          </a:p>
        </p:txBody>
      </p:sp>
    </p:spTree>
    <p:extLst>
      <p:ext uri="{BB962C8B-B14F-4D97-AF65-F5344CB8AC3E}">
        <p14:creationId xmlns:p14="http://schemas.microsoft.com/office/powerpoint/2010/main" val="2727291273"/>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3B844F18-4A0A-4C02-B6E9-9512678D6C54}"/>
              </a:ext>
            </a:extLst>
          </p:cNvPr>
          <p:cNvSpPr txBox="1">
            <a:spLocks/>
          </p:cNvSpPr>
          <p:nvPr/>
        </p:nvSpPr>
        <p:spPr>
          <a:xfrm>
            <a:off x="971600" y="548680"/>
            <a:ext cx="7056784" cy="72008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latin typeface="Bliss 2 Bold" panose="02000506030000020004" pitchFamily="50" charset="0"/>
              </a:rPr>
              <a:t>Strategy: The Night Before Exams</a:t>
            </a:r>
            <a:endParaRPr lang="en-GB" b="1" dirty="0">
              <a:latin typeface="Bliss 2 Bold" panose="02000506030000020004" pitchFamily="50" charset="0"/>
            </a:endParaRPr>
          </a:p>
        </p:txBody>
      </p:sp>
      <p:sp>
        <p:nvSpPr>
          <p:cNvPr id="8" name="Subtitle 3">
            <a:extLst>
              <a:ext uri="{FF2B5EF4-FFF2-40B4-BE49-F238E27FC236}">
                <a16:creationId xmlns:a16="http://schemas.microsoft.com/office/drawing/2014/main" id="{CBFD3911-8FC7-4F35-9547-9F9C09D329E9}"/>
              </a:ext>
            </a:extLst>
          </p:cNvPr>
          <p:cNvSpPr txBox="1">
            <a:spLocks/>
          </p:cNvSpPr>
          <p:nvPr/>
        </p:nvSpPr>
        <p:spPr>
          <a:xfrm>
            <a:off x="251520" y="1124744"/>
            <a:ext cx="8496944"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dirty="0"/>
          </a:p>
          <a:p>
            <a:pPr>
              <a:buFont typeface="Arial" pitchFamily="34" charset="0"/>
              <a:buAutoNum type="arabicPeriod"/>
            </a:pPr>
            <a:endParaRPr lang="en-GB" dirty="0"/>
          </a:p>
          <a:p>
            <a:pPr>
              <a:buFont typeface="Arial" pitchFamily="34" charset="0"/>
              <a:buAutoNum type="arabicPeriod"/>
            </a:pPr>
            <a:endParaRPr lang="en-GB" dirty="0"/>
          </a:p>
        </p:txBody>
      </p:sp>
      <p:sp>
        <p:nvSpPr>
          <p:cNvPr id="3" name="Content Placeholder 2"/>
          <p:cNvSpPr>
            <a:spLocks noGrp="1"/>
          </p:cNvSpPr>
          <p:nvPr>
            <p:ph idx="1"/>
          </p:nvPr>
        </p:nvSpPr>
        <p:spPr>
          <a:xfrm>
            <a:off x="518864" y="1360294"/>
            <a:ext cx="8013576" cy="5497730"/>
          </a:xfrm>
        </p:spPr>
        <p:txBody>
          <a:bodyPr>
            <a:normAutofit/>
          </a:bodyPr>
          <a:lstStyle/>
          <a:p>
            <a:r>
              <a:rPr lang="en-GB" sz="2400" dirty="0">
                <a:latin typeface="Bliss 2 Regular" panose="02000506030000020004" pitchFamily="50" charset="0"/>
              </a:rPr>
              <a:t>The night before an exam is a stressful time</a:t>
            </a:r>
          </a:p>
          <a:p>
            <a:endParaRPr lang="en-GB" sz="2400" dirty="0">
              <a:latin typeface="Bliss 2 Regular" panose="02000506030000020004" pitchFamily="50" charset="0"/>
            </a:endParaRPr>
          </a:p>
          <a:p>
            <a:r>
              <a:rPr lang="en-GB" sz="2400" dirty="0">
                <a:latin typeface="Bliss 2 Regular" panose="02000506030000020004" pitchFamily="50" charset="0"/>
              </a:rPr>
              <a:t>By the time it is the night before the exam, all revision should have been done. </a:t>
            </a:r>
          </a:p>
          <a:p>
            <a:endParaRPr lang="en-GB" sz="2400" dirty="0">
              <a:latin typeface="Bliss 2 Regular" panose="02000506030000020004" pitchFamily="50" charset="0"/>
            </a:endParaRPr>
          </a:p>
          <a:p>
            <a:r>
              <a:rPr lang="en-GB" sz="2400" dirty="0">
                <a:latin typeface="Bliss 2 Regular" panose="02000506030000020004" pitchFamily="50" charset="0"/>
              </a:rPr>
              <a:t>This is the perfect time for pupils to calm their nerves and make sure that they are ready to enter into their exam,  well-rested and confident in their ability. </a:t>
            </a:r>
          </a:p>
        </p:txBody>
      </p:sp>
      <p:pic>
        <p:nvPicPr>
          <p:cNvPr id="2050" name="Picture 2" descr="How to Go to Sleep When You're Stressed to the Max | Health.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7878" y="4797152"/>
            <a:ext cx="2468243" cy="1642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097309"/>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3B844F18-4A0A-4C02-B6E9-9512678D6C54}"/>
              </a:ext>
            </a:extLst>
          </p:cNvPr>
          <p:cNvSpPr txBox="1">
            <a:spLocks/>
          </p:cNvSpPr>
          <p:nvPr/>
        </p:nvSpPr>
        <p:spPr>
          <a:xfrm>
            <a:off x="632468" y="687322"/>
            <a:ext cx="7622003" cy="72008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Bliss 2 Bold" panose="02000506030000020004" pitchFamily="50" charset="0"/>
              </a:rPr>
              <a:t>Important Dates in Year 13</a:t>
            </a:r>
          </a:p>
        </p:txBody>
      </p:sp>
      <p:sp>
        <p:nvSpPr>
          <p:cNvPr id="8" name="Subtitle 3">
            <a:extLst>
              <a:ext uri="{FF2B5EF4-FFF2-40B4-BE49-F238E27FC236}">
                <a16:creationId xmlns:a16="http://schemas.microsoft.com/office/drawing/2014/main" id="{CBFD3911-8FC7-4F35-9547-9F9C09D329E9}"/>
              </a:ext>
            </a:extLst>
          </p:cNvPr>
          <p:cNvSpPr txBox="1">
            <a:spLocks/>
          </p:cNvSpPr>
          <p:nvPr/>
        </p:nvSpPr>
        <p:spPr>
          <a:xfrm>
            <a:off x="251520" y="1124744"/>
            <a:ext cx="8496944"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dirty="0"/>
          </a:p>
          <a:p>
            <a:pPr>
              <a:buFont typeface="Arial" pitchFamily="34" charset="0"/>
              <a:buAutoNum type="arabicPeriod"/>
            </a:pPr>
            <a:endParaRPr lang="en-GB" dirty="0"/>
          </a:p>
          <a:p>
            <a:pPr>
              <a:buFont typeface="Arial" pitchFamily="34" charset="0"/>
              <a:buAutoNum type="arabicPeriod"/>
            </a:pP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2842514412"/>
              </p:ext>
            </p:extLst>
          </p:nvPr>
        </p:nvGraphicFramePr>
        <p:xfrm>
          <a:off x="1127956" y="1637423"/>
          <a:ext cx="6744072" cy="3871186"/>
        </p:xfrm>
        <a:graphic>
          <a:graphicData uri="http://schemas.openxmlformats.org/drawingml/2006/table">
            <a:tbl>
              <a:tblPr firstRow="1" bandRow="1">
                <a:tableStyleId>{00A15C55-8517-42AA-B614-E9B94910E393}</a:tableStyleId>
              </a:tblPr>
              <a:tblGrid>
                <a:gridCol w="3372036">
                  <a:extLst>
                    <a:ext uri="{9D8B030D-6E8A-4147-A177-3AD203B41FA5}">
                      <a16:colId xmlns:a16="http://schemas.microsoft.com/office/drawing/2014/main" val="3606849485"/>
                    </a:ext>
                  </a:extLst>
                </a:gridCol>
                <a:gridCol w="3372036">
                  <a:extLst>
                    <a:ext uri="{9D8B030D-6E8A-4147-A177-3AD203B41FA5}">
                      <a16:colId xmlns:a16="http://schemas.microsoft.com/office/drawing/2014/main" val="2284745484"/>
                    </a:ext>
                  </a:extLst>
                </a:gridCol>
              </a:tblGrid>
              <a:tr h="452878">
                <a:tc>
                  <a:txBody>
                    <a:bodyPr/>
                    <a:lstStyle/>
                    <a:p>
                      <a:pPr algn="ctr"/>
                      <a:r>
                        <a:rPr lang="en-GB" sz="2000" dirty="0"/>
                        <a:t>Event</a:t>
                      </a:r>
                    </a:p>
                  </a:txBody>
                  <a:tcPr/>
                </a:tc>
                <a:tc>
                  <a:txBody>
                    <a:bodyPr/>
                    <a:lstStyle/>
                    <a:p>
                      <a:pPr algn="ctr"/>
                      <a:r>
                        <a:rPr lang="en-GB" sz="2000" dirty="0"/>
                        <a:t>Dates</a:t>
                      </a:r>
                    </a:p>
                  </a:txBody>
                  <a:tcPr/>
                </a:tc>
                <a:extLst>
                  <a:ext uri="{0D108BD9-81ED-4DB2-BD59-A6C34878D82A}">
                    <a16:rowId xmlns:a16="http://schemas.microsoft.com/office/drawing/2014/main" val="1166197163"/>
                  </a:ext>
                </a:extLst>
              </a:tr>
              <a:tr h="452878">
                <a:tc>
                  <a:txBody>
                    <a:bodyPr/>
                    <a:lstStyle/>
                    <a:p>
                      <a:pPr algn="ctr"/>
                      <a:r>
                        <a:rPr lang="en-GB" sz="2000" dirty="0"/>
                        <a:t>January Mock Exams</a:t>
                      </a:r>
                    </a:p>
                  </a:txBody>
                  <a:tcPr/>
                </a:tc>
                <a:tc>
                  <a:txBody>
                    <a:bodyPr/>
                    <a:lstStyle/>
                    <a:p>
                      <a:pPr algn="ctr"/>
                      <a:r>
                        <a:rPr lang="en-GB" sz="2000" dirty="0"/>
                        <a:t>09/01/2024</a:t>
                      </a:r>
                      <a:r>
                        <a:rPr lang="en-GB" sz="2000" baseline="0" dirty="0"/>
                        <a:t> – 19/01/2024</a:t>
                      </a:r>
                      <a:endParaRPr lang="en-GB" sz="2000" dirty="0"/>
                    </a:p>
                  </a:txBody>
                  <a:tcPr/>
                </a:tc>
                <a:extLst>
                  <a:ext uri="{0D108BD9-81ED-4DB2-BD59-A6C34878D82A}">
                    <a16:rowId xmlns:a16="http://schemas.microsoft.com/office/drawing/2014/main" val="1800351677"/>
                  </a:ext>
                </a:extLst>
              </a:tr>
              <a:tr h="452878">
                <a:tc>
                  <a:txBody>
                    <a:bodyPr/>
                    <a:lstStyle/>
                    <a:p>
                      <a:pPr algn="ctr"/>
                      <a:r>
                        <a:rPr lang="en-GB" sz="2000" dirty="0"/>
                        <a:t>March</a:t>
                      </a:r>
                      <a:r>
                        <a:rPr lang="en-GB" sz="2000" baseline="0" dirty="0"/>
                        <a:t> Mock Exams</a:t>
                      </a:r>
                      <a:endParaRPr lang="en-GB" sz="2000" dirty="0"/>
                    </a:p>
                  </a:txBody>
                  <a:tcPr/>
                </a:tc>
                <a:tc>
                  <a:txBody>
                    <a:bodyPr/>
                    <a:lstStyle/>
                    <a:p>
                      <a:pPr algn="ctr"/>
                      <a:r>
                        <a:rPr lang="en-GB" sz="2000" dirty="0"/>
                        <a:t>20/03/2024 - 28/03/2024</a:t>
                      </a:r>
                    </a:p>
                  </a:txBody>
                  <a:tcPr/>
                </a:tc>
                <a:extLst>
                  <a:ext uri="{0D108BD9-81ED-4DB2-BD59-A6C34878D82A}">
                    <a16:rowId xmlns:a16="http://schemas.microsoft.com/office/drawing/2014/main" val="2698996467"/>
                  </a:ext>
                </a:extLst>
              </a:tr>
              <a:tr h="452878">
                <a:tc>
                  <a:txBody>
                    <a:bodyPr/>
                    <a:lstStyle/>
                    <a:p>
                      <a:pPr algn="ctr"/>
                      <a:r>
                        <a:rPr lang="en-GB" sz="2000" dirty="0"/>
                        <a:t>Summer A</a:t>
                      </a:r>
                      <a:r>
                        <a:rPr lang="en-GB" sz="2000" baseline="0" dirty="0"/>
                        <a:t> L</a:t>
                      </a:r>
                      <a:r>
                        <a:rPr lang="en-GB" sz="2000" dirty="0"/>
                        <a:t>evel</a:t>
                      </a:r>
                      <a:r>
                        <a:rPr lang="en-GB" sz="2000" baseline="0" dirty="0"/>
                        <a:t> Exams</a:t>
                      </a:r>
                      <a:endParaRPr lang="en-GB" sz="2000" dirty="0"/>
                    </a:p>
                  </a:txBody>
                  <a:tcPr/>
                </a:tc>
                <a:tc>
                  <a:txBody>
                    <a:bodyPr/>
                    <a:lstStyle/>
                    <a:p>
                      <a:pPr algn="ctr"/>
                      <a:r>
                        <a:rPr lang="en-GB" sz="2000" dirty="0"/>
                        <a:t>Begin</a:t>
                      </a:r>
                      <a:r>
                        <a:rPr lang="en-GB" sz="2000" baseline="0" dirty="0"/>
                        <a:t> on</a:t>
                      </a:r>
                      <a:r>
                        <a:rPr lang="en-GB" sz="2000" dirty="0"/>
                        <a:t> 13/05/2024</a:t>
                      </a:r>
                    </a:p>
                  </a:txBody>
                  <a:tcPr/>
                </a:tc>
                <a:extLst>
                  <a:ext uri="{0D108BD9-81ED-4DB2-BD59-A6C34878D82A}">
                    <a16:rowId xmlns:a16="http://schemas.microsoft.com/office/drawing/2014/main" val="3262327747"/>
                  </a:ext>
                </a:extLst>
              </a:tr>
              <a:tr h="452878">
                <a:tc>
                  <a:txBody>
                    <a:bodyPr/>
                    <a:lstStyle/>
                    <a:p>
                      <a:pPr algn="ctr"/>
                      <a:r>
                        <a:rPr lang="en-GB" sz="2000" dirty="0"/>
                        <a:t>A</a:t>
                      </a:r>
                      <a:r>
                        <a:rPr lang="en-GB" sz="2000" baseline="0" dirty="0"/>
                        <a:t> L</a:t>
                      </a:r>
                      <a:r>
                        <a:rPr lang="en-GB" sz="2000" dirty="0"/>
                        <a:t>evel Results Day</a:t>
                      </a:r>
                    </a:p>
                  </a:txBody>
                  <a:tcPr/>
                </a:tc>
                <a:tc>
                  <a:txBody>
                    <a:bodyPr/>
                    <a:lstStyle/>
                    <a:p>
                      <a:pPr lvl="0" algn="ctr">
                        <a:buNone/>
                      </a:pPr>
                      <a:r>
                        <a:rPr lang="en-GB" sz="2000" b="0" i="0" u="none" strike="noStrike" noProof="0" dirty="0">
                          <a:latin typeface="Calibri"/>
                        </a:rPr>
                        <a:t>15 August 2024</a:t>
                      </a:r>
                      <a:endParaRPr lang="en-GB" sz="2000" dirty="0"/>
                    </a:p>
                  </a:txBody>
                  <a:tcPr/>
                </a:tc>
                <a:extLst>
                  <a:ext uri="{0D108BD9-81ED-4DB2-BD59-A6C34878D82A}">
                    <a16:rowId xmlns:a16="http://schemas.microsoft.com/office/drawing/2014/main" val="4144697965"/>
                  </a:ext>
                </a:extLst>
              </a:tr>
              <a:tr h="452878">
                <a:tc>
                  <a:txBody>
                    <a:bodyPr/>
                    <a:lstStyle/>
                    <a:p>
                      <a:pPr algn="ctr"/>
                      <a:r>
                        <a:rPr lang="en-GB" sz="2000" dirty="0"/>
                        <a:t>UCAS Early Entry</a:t>
                      </a:r>
                    </a:p>
                  </a:txBody>
                  <a:tcPr/>
                </a:tc>
                <a:tc>
                  <a:txBody>
                    <a:bodyPr/>
                    <a:lstStyle/>
                    <a:p>
                      <a:pPr algn="ctr"/>
                      <a:r>
                        <a:rPr lang="en-GB" sz="2000" dirty="0"/>
                        <a:t>16/10/2023</a:t>
                      </a:r>
                      <a:endParaRPr lang="en-US" dirty="0"/>
                    </a:p>
                  </a:txBody>
                  <a:tcPr/>
                </a:tc>
                <a:extLst>
                  <a:ext uri="{0D108BD9-81ED-4DB2-BD59-A6C34878D82A}">
                    <a16:rowId xmlns:a16="http://schemas.microsoft.com/office/drawing/2014/main" val="2064767811"/>
                  </a:ext>
                </a:extLst>
              </a:tr>
              <a:tr h="452878">
                <a:tc>
                  <a:txBody>
                    <a:bodyPr/>
                    <a:lstStyle/>
                    <a:p>
                      <a:pPr algn="ctr"/>
                      <a:r>
                        <a:rPr lang="en-GB" sz="2000" dirty="0"/>
                        <a:t>UCAS</a:t>
                      </a:r>
                      <a:r>
                        <a:rPr lang="en-GB" sz="2000" baseline="0" dirty="0"/>
                        <a:t> Standard Entry</a:t>
                      </a:r>
                      <a:endParaRPr lang="en-GB" sz="2000" dirty="0"/>
                    </a:p>
                  </a:txBody>
                  <a:tcPr/>
                </a:tc>
                <a:tc>
                  <a:txBody>
                    <a:bodyPr/>
                    <a:lstStyle/>
                    <a:p>
                      <a:pPr lvl="0" algn="ctr">
                        <a:buNone/>
                      </a:pPr>
                      <a:r>
                        <a:rPr lang="en-GB" sz="2000" dirty="0"/>
                        <a:t>Group specific deadlines</a:t>
                      </a:r>
                      <a:endParaRPr lang="en-GB" sz="2000" baseline="0" dirty="0"/>
                    </a:p>
                    <a:p>
                      <a:pPr algn="ctr"/>
                      <a:r>
                        <a:rPr lang="en-GB" sz="2000" baseline="0" dirty="0"/>
                        <a:t>Completed by: 15/12/2023</a:t>
                      </a:r>
                    </a:p>
                  </a:txBody>
                  <a:tcPr/>
                </a:tc>
                <a:extLst>
                  <a:ext uri="{0D108BD9-81ED-4DB2-BD59-A6C34878D82A}">
                    <a16:rowId xmlns:a16="http://schemas.microsoft.com/office/drawing/2014/main" val="3064560322"/>
                  </a:ext>
                </a:extLst>
              </a:tr>
              <a:tr h="452878">
                <a:tc>
                  <a:txBody>
                    <a:bodyPr/>
                    <a:lstStyle/>
                    <a:p>
                      <a:pPr algn="ctr"/>
                      <a:r>
                        <a:rPr lang="en-GB" sz="2000" dirty="0"/>
                        <a:t>Student Finance</a:t>
                      </a:r>
                      <a:r>
                        <a:rPr lang="en-GB" sz="2000" baseline="0" dirty="0"/>
                        <a:t> Applications</a:t>
                      </a:r>
                      <a:endParaRPr lang="en-GB" sz="2000" dirty="0"/>
                    </a:p>
                  </a:txBody>
                  <a:tcPr/>
                </a:tc>
                <a:tc>
                  <a:txBody>
                    <a:bodyPr/>
                    <a:lstStyle/>
                    <a:p>
                      <a:pPr algn="ctr"/>
                      <a:r>
                        <a:rPr lang="en-GB" sz="2000" dirty="0"/>
                        <a:t>Open from February 2024</a:t>
                      </a:r>
                    </a:p>
                  </a:txBody>
                  <a:tcPr/>
                </a:tc>
                <a:extLst>
                  <a:ext uri="{0D108BD9-81ED-4DB2-BD59-A6C34878D82A}">
                    <a16:rowId xmlns:a16="http://schemas.microsoft.com/office/drawing/2014/main" val="2537762312"/>
                  </a:ext>
                </a:extLst>
              </a:tr>
            </a:tbl>
          </a:graphicData>
        </a:graphic>
      </p:graphicFrame>
    </p:spTree>
    <p:extLst>
      <p:ext uri="{BB962C8B-B14F-4D97-AF65-F5344CB8AC3E}">
        <p14:creationId xmlns:p14="http://schemas.microsoft.com/office/powerpoint/2010/main" val="1367444887"/>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33F16-C55B-8D31-E745-DBC4EBA4784B}"/>
              </a:ext>
            </a:extLst>
          </p:cNvPr>
          <p:cNvSpPr>
            <a:spLocks noGrp="1"/>
          </p:cNvSpPr>
          <p:nvPr>
            <p:ph type="title"/>
          </p:nvPr>
        </p:nvSpPr>
        <p:spPr/>
        <p:txBody>
          <a:bodyPr/>
          <a:lstStyle/>
          <a:p>
            <a:r>
              <a:rPr lang="en-US" dirty="0"/>
              <a:t>The Sixth Form Intent Statement</a:t>
            </a:r>
            <a:endParaRPr lang="en-GB" dirty="0"/>
          </a:p>
        </p:txBody>
      </p:sp>
      <p:sp>
        <p:nvSpPr>
          <p:cNvPr id="3" name="Content Placeholder 2">
            <a:extLst>
              <a:ext uri="{FF2B5EF4-FFF2-40B4-BE49-F238E27FC236}">
                <a16:creationId xmlns:a16="http://schemas.microsoft.com/office/drawing/2014/main" id="{764BFA04-E195-B264-7284-AB92665EF79B}"/>
              </a:ext>
            </a:extLst>
          </p:cNvPr>
          <p:cNvSpPr>
            <a:spLocks noGrp="1"/>
          </p:cNvSpPr>
          <p:nvPr>
            <p:ph idx="1"/>
          </p:nvPr>
        </p:nvSpPr>
        <p:spPr>
          <a:xfrm>
            <a:off x="457200" y="1983669"/>
            <a:ext cx="8229600" cy="3052936"/>
          </a:xfrm>
        </p:spPr>
        <p:txBody>
          <a:bodyPr>
            <a:normAutofit fontScale="25000" lnSpcReduction="20000"/>
          </a:bodyPr>
          <a:lstStyle/>
          <a:p>
            <a:pPr marL="0" indent="0" algn="ctr">
              <a:buNone/>
            </a:pPr>
            <a:r>
              <a:rPr lang="en-US" sz="14400" i="1" dirty="0"/>
              <a:t>To provide a well-rounded, inclusive education where students develop their wider interests and are suitably prepared to succeed in the outside world.  Good character, civic virtue and ambition is at the heart, which are proudly modelled to the lower school. </a:t>
            </a:r>
            <a:r>
              <a:rPr lang="en-US" sz="14400" dirty="0"/>
              <a:t> </a:t>
            </a:r>
          </a:p>
          <a:p>
            <a:endParaRPr lang="en-GB" dirty="0"/>
          </a:p>
        </p:txBody>
      </p:sp>
    </p:spTree>
    <p:extLst>
      <p:ext uri="{BB962C8B-B14F-4D97-AF65-F5344CB8AC3E}">
        <p14:creationId xmlns:p14="http://schemas.microsoft.com/office/powerpoint/2010/main" val="2690919640"/>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50"/>
            <a:ext cx="8229600" cy="857250"/>
          </a:xfrm>
        </p:spPr>
        <p:txBody>
          <a:bodyPr>
            <a:normAutofit/>
          </a:bodyPr>
          <a:lstStyle/>
          <a:p>
            <a:r>
              <a:rPr lang="en-GB" sz="3000" dirty="0">
                <a:solidFill>
                  <a:srgbClr val="6E1873"/>
                </a:solidFill>
                <a:effectLst>
                  <a:outerShdw blurRad="38100" dist="38100" dir="2700000" algn="tl">
                    <a:srgbClr val="000000">
                      <a:alpha val="43137"/>
                    </a:srgbClr>
                  </a:outerShdw>
                </a:effectLst>
                <a:latin typeface="Bliss 2 ExtraBold" panose="02000506030000020004" pitchFamily="50" charset="0"/>
              </a:rPr>
              <a:t>ROLES IN THE SIXTH FORM</a:t>
            </a:r>
          </a:p>
        </p:txBody>
      </p:sp>
      <p:sp>
        <p:nvSpPr>
          <p:cNvPr id="3" name="Content Placeholder 2"/>
          <p:cNvSpPr>
            <a:spLocks noGrp="1"/>
          </p:cNvSpPr>
          <p:nvPr>
            <p:ph idx="1"/>
          </p:nvPr>
        </p:nvSpPr>
        <p:spPr>
          <a:xfrm>
            <a:off x="457200" y="1615239"/>
            <a:ext cx="8229600" cy="4936384"/>
          </a:xfrm>
        </p:spPr>
        <p:txBody>
          <a:bodyPr vert="horz" lIns="91440" tIns="45720" rIns="91440" bIns="45720" rtlCol="0" anchor="t">
            <a:normAutofit fontScale="92500" lnSpcReduction="10000"/>
          </a:bodyPr>
          <a:lstStyle/>
          <a:p>
            <a:pPr marL="0" indent="0" algn="ctr">
              <a:buNone/>
            </a:pPr>
            <a:endParaRPr lang="en-GB" sz="1950" b="1" dirty="0">
              <a:solidFill>
                <a:srgbClr val="6E1873"/>
              </a:solidFill>
              <a:ea typeface="+mj-ea"/>
              <a:cs typeface="Calibri"/>
            </a:endParaRPr>
          </a:p>
          <a:p>
            <a:pPr marL="0" indent="0" algn="ctr">
              <a:buNone/>
            </a:pPr>
            <a:r>
              <a:rPr lang="en-GB" sz="1950" b="1" dirty="0">
                <a:solidFill>
                  <a:srgbClr val="6E1873"/>
                </a:solidFill>
                <a:effectLst>
                  <a:outerShdw blurRad="38100" dist="38100" dir="2700000" algn="tl">
                    <a:srgbClr val="000000">
                      <a:alpha val="43137"/>
                    </a:srgbClr>
                  </a:outerShdw>
                </a:effectLst>
                <a:ea typeface="+mj-ea"/>
                <a:cs typeface="+mj-cs"/>
              </a:rPr>
              <a:t>Head of Year 13</a:t>
            </a:r>
            <a:endParaRPr lang="en-GB" sz="1950" b="1" dirty="0">
              <a:solidFill>
                <a:srgbClr val="6E1873"/>
              </a:solidFill>
              <a:ea typeface="+mj-ea"/>
              <a:cs typeface="+mj-cs"/>
            </a:endParaRPr>
          </a:p>
          <a:p>
            <a:pPr marL="0" indent="0" algn="ctr">
              <a:buNone/>
            </a:pPr>
            <a:r>
              <a:rPr lang="en-GB" sz="1950" dirty="0">
                <a:solidFill>
                  <a:srgbClr val="6E1873"/>
                </a:solidFill>
                <a:ea typeface="+mj-ea"/>
                <a:cs typeface="+mj-cs"/>
              </a:rPr>
              <a:t>Ms Venning</a:t>
            </a:r>
            <a:endParaRPr lang="en-GB" sz="1950" dirty="0">
              <a:solidFill>
                <a:srgbClr val="6E1873"/>
              </a:solidFill>
              <a:ea typeface="+mj-ea"/>
              <a:cs typeface="Calibri"/>
            </a:endParaRPr>
          </a:p>
          <a:p>
            <a:pPr marL="0" indent="0" algn="ctr">
              <a:buNone/>
            </a:pPr>
            <a:endParaRPr lang="en-GB" sz="1950" dirty="0">
              <a:solidFill>
                <a:srgbClr val="6E1873"/>
              </a:solidFill>
              <a:ea typeface="+mj-ea"/>
              <a:cs typeface="+mj-cs"/>
            </a:endParaRPr>
          </a:p>
          <a:p>
            <a:pPr marL="0" indent="0" algn="ctr">
              <a:buNone/>
            </a:pPr>
            <a:r>
              <a:rPr lang="en-GB" sz="1950" b="1" dirty="0">
                <a:solidFill>
                  <a:srgbClr val="6E1873"/>
                </a:solidFill>
                <a:effectLst>
                  <a:outerShdw blurRad="38100" dist="38100" dir="2700000" algn="tl">
                    <a:srgbClr val="000000">
                      <a:alpha val="43137"/>
                    </a:srgbClr>
                  </a:outerShdw>
                </a:effectLst>
              </a:rPr>
              <a:t>Head of Sixth Form </a:t>
            </a:r>
            <a:endParaRPr lang="en-GB" sz="1950" b="1" dirty="0">
              <a:solidFill>
                <a:srgbClr val="6E1873"/>
              </a:solidFill>
              <a:effectLst>
                <a:outerShdw blurRad="38100" dist="38100" dir="2700000" algn="tl">
                  <a:srgbClr val="000000">
                    <a:alpha val="43137"/>
                  </a:srgbClr>
                </a:outerShdw>
              </a:effectLst>
              <a:cs typeface="Calibri"/>
            </a:endParaRPr>
          </a:p>
          <a:p>
            <a:pPr marL="0" indent="0" algn="ctr">
              <a:buNone/>
            </a:pPr>
            <a:r>
              <a:rPr lang="en-GB" sz="1950" dirty="0">
                <a:solidFill>
                  <a:srgbClr val="6E1873"/>
                </a:solidFill>
              </a:rPr>
              <a:t>Mr Boniface </a:t>
            </a:r>
            <a:endParaRPr lang="en-GB" sz="1950" dirty="0">
              <a:solidFill>
                <a:srgbClr val="6E1873"/>
              </a:solidFill>
              <a:ea typeface="Calibri"/>
              <a:cs typeface="Calibri"/>
            </a:endParaRPr>
          </a:p>
          <a:p>
            <a:pPr marL="0" indent="0" algn="ctr">
              <a:buNone/>
            </a:pPr>
            <a:endParaRPr lang="en-GB" sz="1950" dirty="0">
              <a:solidFill>
                <a:srgbClr val="6E1873"/>
              </a:solidFill>
              <a:effectLst>
                <a:outerShdw blurRad="38100" dist="38100" dir="2700000" algn="tl">
                  <a:srgbClr val="000000">
                    <a:alpha val="43137"/>
                  </a:srgbClr>
                </a:outerShdw>
              </a:effectLst>
              <a:ea typeface="Calibri"/>
              <a:cs typeface="Calibri"/>
            </a:endParaRPr>
          </a:p>
          <a:p>
            <a:pPr marL="0" indent="0" algn="ctr">
              <a:buNone/>
            </a:pPr>
            <a:r>
              <a:rPr lang="en-GB" sz="1950" b="1" dirty="0">
                <a:solidFill>
                  <a:srgbClr val="6E1873"/>
                </a:solidFill>
                <a:effectLst>
                  <a:outerShdw blurRad="38100" dist="38100" dir="2700000" algn="tl">
                    <a:srgbClr val="000000">
                      <a:alpha val="43137"/>
                    </a:srgbClr>
                  </a:outerShdw>
                </a:effectLst>
                <a:ea typeface="+mj-ea"/>
                <a:cs typeface="+mj-cs"/>
              </a:rPr>
              <a:t>Enrichment and Community Service Co-ordinator </a:t>
            </a:r>
            <a:endParaRPr lang="en-GB" sz="1950" b="1" dirty="0">
              <a:solidFill>
                <a:srgbClr val="6E1873"/>
              </a:solidFill>
              <a:effectLst>
                <a:outerShdw blurRad="38100" dist="38100" dir="2700000" algn="tl">
                  <a:srgbClr val="000000">
                    <a:alpha val="43137"/>
                  </a:srgbClr>
                </a:outerShdw>
              </a:effectLst>
              <a:ea typeface="+mj-ea"/>
              <a:cs typeface="Calibri"/>
            </a:endParaRPr>
          </a:p>
          <a:p>
            <a:pPr marL="0" indent="0" algn="ctr">
              <a:buNone/>
            </a:pPr>
            <a:r>
              <a:rPr lang="en-GB" sz="1950" dirty="0">
                <a:solidFill>
                  <a:srgbClr val="6E1873"/>
                </a:solidFill>
                <a:ea typeface="+mj-ea"/>
                <a:cs typeface="+mj-cs"/>
              </a:rPr>
              <a:t>Ms H Dhillon</a:t>
            </a:r>
            <a:endParaRPr lang="en-GB" sz="1950" dirty="0">
              <a:solidFill>
                <a:srgbClr val="6E1873"/>
              </a:solidFill>
              <a:ea typeface="Calibri"/>
              <a:cs typeface="Calibri"/>
            </a:endParaRPr>
          </a:p>
          <a:p>
            <a:pPr marL="0" indent="0" algn="ctr">
              <a:buNone/>
            </a:pPr>
            <a:endParaRPr lang="en-GB" sz="1950" dirty="0">
              <a:solidFill>
                <a:srgbClr val="6E1873"/>
              </a:solidFill>
              <a:ea typeface="+mj-ea"/>
              <a:cs typeface="+mj-cs"/>
            </a:endParaRPr>
          </a:p>
          <a:p>
            <a:pPr marL="0" indent="0" algn="ctr">
              <a:buNone/>
            </a:pPr>
            <a:r>
              <a:rPr lang="en-GB" sz="1950" b="1" dirty="0">
                <a:solidFill>
                  <a:srgbClr val="6E1873"/>
                </a:solidFill>
                <a:effectLst>
                  <a:outerShdw blurRad="38100" dist="38100" dir="2700000" algn="tl">
                    <a:srgbClr val="000000">
                      <a:alpha val="43137"/>
                    </a:srgbClr>
                  </a:outerShdw>
                </a:effectLst>
                <a:ea typeface="+mj-ea"/>
                <a:cs typeface="+mj-cs"/>
              </a:rPr>
              <a:t>Sixth Form Pastoral Support</a:t>
            </a:r>
            <a:endParaRPr lang="en-GB" sz="1950" b="1" dirty="0">
              <a:solidFill>
                <a:srgbClr val="6E1873"/>
              </a:solidFill>
              <a:effectLst>
                <a:outerShdw blurRad="38100" dist="38100" dir="2700000" algn="tl">
                  <a:srgbClr val="000000">
                    <a:alpha val="43137"/>
                  </a:srgbClr>
                </a:outerShdw>
              </a:effectLst>
              <a:ea typeface="+mj-ea"/>
              <a:cs typeface="Calibri"/>
            </a:endParaRPr>
          </a:p>
          <a:p>
            <a:pPr marL="0" indent="0" algn="ctr">
              <a:buNone/>
            </a:pPr>
            <a:r>
              <a:rPr lang="en-GB" sz="1950" dirty="0">
                <a:solidFill>
                  <a:srgbClr val="6E1873"/>
                </a:solidFill>
                <a:ea typeface="+mj-ea"/>
                <a:cs typeface="+mj-cs"/>
              </a:rPr>
              <a:t>Ms J Dhillon</a:t>
            </a:r>
            <a:endParaRPr lang="en-GB" sz="1950" dirty="0">
              <a:solidFill>
                <a:srgbClr val="6E1873"/>
              </a:solidFill>
              <a:ea typeface="Calibri"/>
              <a:cs typeface="Calibri"/>
            </a:endParaRPr>
          </a:p>
          <a:p>
            <a:pPr marL="0" indent="0" algn="ctr">
              <a:buNone/>
            </a:pPr>
            <a:endParaRPr lang="en-GB" sz="1950" dirty="0">
              <a:solidFill>
                <a:srgbClr val="6E1873"/>
              </a:solidFill>
              <a:effectLst>
                <a:outerShdw blurRad="38100" dist="38100" dir="2700000" algn="tl">
                  <a:srgbClr val="000000">
                    <a:alpha val="43137"/>
                  </a:srgbClr>
                </a:outerShdw>
              </a:effectLst>
              <a:ea typeface="+mj-ea"/>
              <a:cs typeface="+mj-cs"/>
            </a:endParaRPr>
          </a:p>
          <a:p>
            <a:pPr marL="0" indent="0" algn="ctr">
              <a:buNone/>
            </a:pPr>
            <a:r>
              <a:rPr lang="en-GB" sz="1950" b="1" dirty="0">
                <a:solidFill>
                  <a:srgbClr val="6E1873"/>
                </a:solidFill>
                <a:effectLst>
                  <a:outerShdw blurRad="38100" dist="38100" dir="2700000" algn="tl">
                    <a:srgbClr val="000000">
                      <a:alpha val="43137"/>
                    </a:srgbClr>
                  </a:outerShdw>
                </a:effectLst>
                <a:ea typeface="+mj-ea"/>
                <a:cs typeface="+mj-cs"/>
              </a:rPr>
              <a:t>Careers Advisor</a:t>
            </a:r>
            <a:endParaRPr lang="en-GB" sz="1950" b="1" dirty="0">
              <a:solidFill>
                <a:srgbClr val="6E1873"/>
              </a:solidFill>
              <a:effectLst>
                <a:outerShdw blurRad="38100" dist="38100" dir="2700000" algn="tl">
                  <a:srgbClr val="000000">
                    <a:alpha val="43137"/>
                  </a:srgbClr>
                </a:outerShdw>
              </a:effectLst>
              <a:ea typeface="+mj-ea"/>
              <a:cs typeface="Calibri"/>
            </a:endParaRPr>
          </a:p>
          <a:p>
            <a:pPr marL="0" indent="0" algn="ctr">
              <a:buNone/>
            </a:pPr>
            <a:r>
              <a:rPr lang="en-GB" sz="1950" dirty="0">
                <a:solidFill>
                  <a:srgbClr val="6E1873"/>
                </a:solidFill>
                <a:effectLst>
                  <a:outerShdw blurRad="38100" dist="38100" dir="2700000" algn="tl">
                    <a:srgbClr val="000000">
                      <a:alpha val="43137"/>
                    </a:srgbClr>
                  </a:outerShdw>
                </a:effectLst>
                <a:ea typeface="+mj-ea"/>
                <a:cs typeface="Calibri"/>
              </a:rPr>
              <a:t>Ms Young</a:t>
            </a:r>
            <a:endParaRPr lang="en-GB" sz="1950" dirty="0">
              <a:solidFill>
                <a:srgbClr val="6E1873"/>
              </a:solidFill>
              <a:effectLst>
                <a:outerShdw blurRad="38100" dist="38100" dir="2700000" algn="tl">
                  <a:srgbClr val="000000">
                    <a:alpha val="43137"/>
                  </a:srgbClr>
                </a:outerShdw>
              </a:effectLst>
              <a:ea typeface="Calibri"/>
              <a:cs typeface="Calibri"/>
            </a:endParaRPr>
          </a:p>
          <a:p>
            <a:pPr marL="0" indent="0" algn="ctr">
              <a:buNone/>
            </a:pPr>
            <a:endParaRPr lang="en-GB" sz="1950" dirty="0">
              <a:solidFill>
                <a:srgbClr val="6E1873"/>
              </a:solidFill>
              <a:ea typeface="+mj-ea"/>
              <a:cs typeface="Calibri"/>
            </a:endParaRPr>
          </a:p>
          <a:p>
            <a:pPr marL="0" indent="0" algn="ctr">
              <a:buNone/>
            </a:pPr>
            <a:endParaRPr lang="en-GB" sz="4500" dirty="0">
              <a:solidFill>
                <a:srgbClr val="6E1873"/>
              </a:solidFill>
              <a:ea typeface="+mj-ea"/>
              <a:cs typeface="+mj-cs"/>
            </a:endParaRPr>
          </a:p>
          <a:p>
            <a:pPr marL="0" indent="0" algn="ctr">
              <a:buNone/>
            </a:pPr>
            <a:endParaRPr lang="en-GB" sz="4500" dirty="0">
              <a:solidFill>
                <a:srgbClr val="6E1873"/>
              </a:solidFill>
              <a:cs typeface="Calibri"/>
            </a:endParaRPr>
          </a:p>
          <a:p>
            <a:endParaRPr lang="en-GB" dirty="0">
              <a:cs typeface="Calibri"/>
            </a:endParaRPr>
          </a:p>
        </p:txBody>
      </p:sp>
    </p:spTree>
    <p:extLst>
      <p:ext uri="{BB962C8B-B14F-4D97-AF65-F5344CB8AC3E}">
        <p14:creationId xmlns:p14="http://schemas.microsoft.com/office/powerpoint/2010/main" val="465340728"/>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1DBC0-79D3-1433-E4BB-99924DD1E54E}"/>
              </a:ext>
            </a:extLst>
          </p:cNvPr>
          <p:cNvSpPr>
            <a:spLocks noGrp="1"/>
          </p:cNvSpPr>
          <p:nvPr>
            <p:ph type="title"/>
          </p:nvPr>
        </p:nvSpPr>
        <p:spPr/>
        <p:txBody>
          <a:bodyPr/>
          <a:lstStyle/>
          <a:p>
            <a:r>
              <a:rPr lang="en-US" dirty="0">
                <a:latin typeface="Bliss 2 Bold"/>
              </a:rPr>
              <a:t>2023 Results</a:t>
            </a:r>
            <a:endParaRPr lang="en-US" dirty="0"/>
          </a:p>
        </p:txBody>
      </p:sp>
      <p:sp>
        <p:nvSpPr>
          <p:cNvPr id="3" name="Content Placeholder 2">
            <a:extLst>
              <a:ext uri="{FF2B5EF4-FFF2-40B4-BE49-F238E27FC236}">
                <a16:creationId xmlns:a16="http://schemas.microsoft.com/office/drawing/2014/main" id="{0441E354-B5D1-9810-3797-36095DD2C632}"/>
              </a:ext>
            </a:extLst>
          </p:cNvPr>
          <p:cNvSpPr>
            <a:spLocks noGrp="1"/>
          </p:cNvSpPr>
          <p:nvPr>
            <p:ph idx="1"/>
          </p:nvPr>
        </p:nvSpPr>
        <p:spPr>
          <a:xfrm>
            <a:off x="457200" y="1600200"/>
            <a:ext cx="4391722" cy="4525963"/>
          </a:xfrm>
        </p:spPr>
        <p:txBody>
          <a:bodyPr vert="horz" lIns="91440" tIns="45720" rIns="91440" bIns="45720" rtlCol="0" anchor="t">
            <a:normAutofit/>
          </a:bodyPr>
          <a:lstStyle/>
          <a:p>
            <a:r>
              <a:rPr lang="en-US" dirty="0">
                <a:latin typeface="Bliss 2 Regular"/>
              </a:rPr>
              <a:t>Average grade B</a:t>
            </a:r>
            <a:endParaRPr lang="en-US" dirty="0"/>
          </a:p>
          <a:p>
            <a:r>
              <a:rPr lang="en-US" dirty="0">
                <a:latin typeface="Arial"/>
                <a:cs typeface="Arial"/>
              </a:rPr>
              <a:t>29% A*-A </a:t>
            </a:r>
            <a:endParaRPr lang="en-US" dirty="0">
              <a:cs typeface="Arial"/>
            </a:endParaRPr>
          </a:p>
          <a:p>
            <a:r>
              <a:rPr lang="en-US" dirty="0">
                <a:latin typeface="Arial"/>
                <a:cs typeface="Arial"/>
              </a:rPr>
              <a:t>53% A*-B</a:t>
            </a:r>
          </a:p>
          <a:p>
            <a:r>
              <a:rPr lang="en-US" dirty="0">
                <a:latin typeface="Arial"/>
                <a:cs typeface="Arial"/>
              </a:rPr>
              <a:t>3 Oxbridge </a:t>
            </a:r>
          </a:p>
          <a:p>
            <a:r>
              <a:rPr lang="en-US" dirty="0">
                <a:latin typeface="Arial"/>
                <a:cs typeface="Arial"/>
              </a:rPr>
              <a:t>34% Russell Group</a:t>
            </a:r>
          </a:p>
          <a:p>
            <a:r>
              <a:rPr lang="en-US" dirty="0">
                <a:latin typeface="Arial"/>
                <a:cs typeface="Arial"/>
              </a:rPr>
              <a:t>Degree Apprenticeships</a:t>
            </a:r>
          </a:p>
        </p:txBody>
      </p:sp>
      <p:pic>
        <p:nvPicPr>
          <p:cNvPr id="4" name="Picture 3" descr="A map of england with many points&#10;&#10;Description automatically generated">
            <a:extLst>
              <a:ext uri="{FF2B5EF4-FFF2-40B4-BE49-F238E27FC236}">
                <a16:creationId xmlns:a16="http://schemas.microsoft.com/office/drawing/2014/main" id="{1A3742B9-9BEE-C08E-DC2F-C995D2789DD6}"/>
              </a:ext>
            </a:extLst>
          </p:cNvPr>
          <p:cNvPicPr>
            <a:picLocks noChangeAspect="1"/>
          </p:cNvPicPr>
          <p:nvPr/>
        </p:nvPicPr>
        <p:blipFill>
          <a:blip r:embed="rId2"/>
          <a:stretch>
            <a:fillRect/>
          </a:stretch>
        </p:blipFill>
        <p:spPr>
          <a:xfrm>
            <a:off x="5031059" y="1295457"/>
            <a:ext cx="3756102" cy="5307867"/>
          </a:xfrm>
          <a:prstGeom prst="rect">
            <a:avLst/>
          </a:prstGeom>
        </p:spPr>
      </p:pic>
    </p:spTree>
    <p:extLst>
      <p:ext uri="{BB962C8B-B14F-4D97-AF65-F5344CB8AC3E}">
        <p14:creationId xmlns:p14="http://schemas.microsoft.com/office/powerpoint/2010/main" val="1024077627"/>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A15A0-D7C9-F166-51C5-62270A14EEDB}"/>
              </a:ext>
            </a:extLst>
          </p:cNvPr>
          <p:cNvSpPr>
            <a:spLocks noGrp="1"/>
          </p:cNvSpPr>
          <p:nvPr>
            <p:ph type="title"/>
          </p:nvPr>
        </p:nvSpPr>
        <p:spPr>
          <a:xfrm>
            <a:off x="457200" y="2564904"/>
            <a:ext cx="8229600" cy="1143000"/>
          </a:xfrm>
        </p:spPr>
        <p:txBody>
          <a:bodyPr/>
          <a:lstStyle/>
          <a:p>
            <a:r>
              <a:rPr lang="en-US" dirty="0"/>
              <a:t>Exciting News…</a:t>
            </a:r>
            <a:endParaRPr lang="en-GB" dirty="0"/>
          </a:p>
        </p:txBody>
      </p:sp>
    </p:spTree>
    <p:extLst>
      <p:ext uri="{BB962C8B-B14F-4D97-AF65-F5344CB8AC3E}">
        <p14:creationId xmlns:p14="http://schemas.microsoft.com/office/powerpoint/2010/main" val="3657500508"/>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EA97E-9EFB-0E4F-0645-E1DA06BAA25E}"/>
              </a:ext>
            </a:extLst>
          </p:cNvPr>
          <p:cNvSpPr>
            <a:spLocks noGrp="1"/>
          </p:cNvSpPr>
          <p:nvPr>
            <p:ph type="title"/>
          </p:nvPr>
        </p:nvSpPr>
        <p:spPr>
          <a:xfrm>
            <a:off x="457200" y="2420888"/>
            <a:ext cx="8229600" cy="1512168"/>
          </a:xfrm>
        </p:spPr>
        <p:txBody>
          <a:bodyPr>
            <a:normAutofit/>
          </a:bodyPr>
          <a:lstStyle/>
          <a:p>
            <a:r>
              <a:rPr lang="en-US" dirty="0"/>
              <a:t>State of the art Sixth Form Centre being built ready for April 2024</a:t>
            </a:r>
            <a:endParaRPr lang="en-GB" dirty="0"/>
          </a:p>
        </p:txBody>
      </p:sp>
    </p:spTree>
    <p:extLst>
      <p:ext uri="{BB962C8B-B14F-4D97-AF65-F5344CB8AC3E}">
        <p14:creationId xmlns:p14="http://schemas.microsoft.com/office/powerpoint/2010/main" val="1533211755"/>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7F8F4-F21D-7D5A-C204-AE54D4461AC7}"/>
              </a:ext>
            </a:extLst>
          </p:cNvPr>
          <p:cNvSpPr>
            <a:spLocks noGrp="1"/>
          </p:cNvSpPr>
          <p:nvPr>
            <p:ph type="title"/>
          </p:nvPr>
        </p:nvSpPr>
        <p:spPr>
          <a:xfrm>
            <a:off x="278142" y="404664"/>
            <a:ext cx="8407188" cy="1143000"/>
          </a:xfrm>
        </p:spPr>
        <p:txBody>
          <a:bodyPr>
            <a:normAutofit fontScale="90000"/>
          </a:bodyPr>
          <a:lstStyle/>
          <a:p>
            <a:r>
              <a:rPr lang="en-GB" sz="3600" dirty="0"/>
              <a:t>Ground floor –floor plan</a:t>
            </a:r>
            <a:br>
              <a:rPr lang="en-GB" dirty="0"/>
            </a:br>
            <a:endParaRPr lang="en-GB" dirty="0"/>
          </a:p>
        </p:txBody>
      </p:sp>
      <p:pic>
        <p:nvPicPr>
          <p:cNvPr id="7" name="Picture 6">
            <a:extLst>
              <a:ext uri="{FF2B5EF4-FFF2-40B4-BE49-F238E27FC236}">
                <a16:creationId xmlns:a16="http://schemas.microsoft.com/office/drawing/2014/main" id="{66D51DC6-4ECD-CE7C-B7C4-AF7AFB0681C2}"/>
              </a:ext>
            </a:extLst>
          </p:cNvPr>
          <p:cNvPicPr>
            <a:picLocks noChangeAspect="1"/>
          </p:cNvPicPr>
          <p:nvPr/>
        </p:nvPicPr>
        <p:blipFill rotWithShape="1">
          <a:blip r:embed="rId2"/>
          <a:srcRect l="14783" t="3520" r="6398" b="1879"/>
          <a:stretch/>
        </p:blipFill>
        <p:spPr>
          <a:xfrm>
            <a:off x="436232" y="1124744"/>
            <a:ext cx="8249098" cy="5544286"/>
          </a:xfrm>
          <a:prstGeom prst="rect">
            <a:avLst/>
          </a:prstGeom>
        </p:spPr>
      </p:pic>
    </p:spTree>
    <p:extLst>
      <p:ext uri="{BB962C8B-B14F-4D97-AF65-F5344CB8AC3E}">
        <p14:creationId xmlns:p14="http://schemas.microsoft.com/office/powerpoint/2010/main" val="3773501495"/>
      </p:ext>
    </p:extLst>
  </p:cSld>
  <p:clrMapOvr>
    <a:masterClrMapping/>
  </p:clrMapOvr>
  <mc:AlternateContent xmlns:mc="http://schemas.openxmlformats.org/markup-compatibility/2006" xmlns:p14="http://schemas.microsoft.com/office/powerpoint/2010/main">
    <mc:Choice Requires="p14">
      <p:transition spd="slow" p14:dur="1750">
        <p:wipe dir="r"/>
      </p:transition>
    </mc:Choice>
    <mc:Fallback xmlns="">
      <p:transition spd="slow">
        <p:wipe dir="r"/>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rayton Template.potx" id="{5529592E-EB59-4D79-8FD2-98117BCB6D92}" vid="{6BE974EC-C532-42A6-AAD2-2947F09AE4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raining Day- Monday 4 September 2017 V4.potx" id="{F566D9D0-2539-4176-99DB-6E3156355D67}" vid="{ACC8D6F0-7D36-4DE0-920B-C71664124F1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wards Evening Template.pptx" id="{8B1A3ACB-40F1-4521-AD66-3C392D8E74BD}" vid="{A73E4B95-095C-4A74-BC81-284282E23ED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raining Day- Monday 4 September 2017v2.potx [Read-Only]" id="{F450ACEF-D445-4E13-87C7-E622F433FE28}" vid="{D77E195A-C734-4FDC-92A9-D0D5263D8EE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Drayton Awards Template</Template>
  <TotalTime>3854</TotalTime>
  <Words>2256</Words>
  <Application>Microsoft Macintosh PowerPoint</Application>
  <PresentationFormat>On-screen Show (4:3)</PresentationFormat>
  <Paragraphs>286</Paragraphs>
  <Slides>38</Slides>
  <Notes>21</Notes>
  <HiddenSlides>2</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38</vt:i4>
      </vt:variant>
    </vt:vector>
  </HeadingPairs>
  <TitlesOfParts>
    <vt:vector size="50" baseType="lpstr">
      <vt:lpstr>Arial</vt:lpstr>
      <vt:lpstr>Bliss 2 Bold</vt:lpstr>
      <vt:lpstr>Bliss 2 ExtraBold</vt:lpstr>
      <vt:lpstr>Bliss 2 ExtraLight</vt:lpstr>
      <vt:lpstr>Bliss 2 Medium</vt:lpstr>
      <vt:lpstr>Bliss 2 Regular</vt:lpstr>
      <vt:lpstr>Calibri</vt:lpstr>
      <vt:lpstr>Segoe UI</vt:lpstr>
      <vt:lpstr>Office Theme</vt:lpstr>
      <vt:lpstr>Office Theme</vt:lpstr>
      <vt:lpstr>Office Theme</vt:lpstr>
      <vt:lpstr>Office Theme</vt:lpstr>
      <vt:lpstr>PowerPoint Presentation</vt:lpstr>
      <vt:lpstr>PowerPoint Presentation</vt:lpstr>
      <vt:lpstr>PowerPoint Presentation</vt:lpstr>
      <vt:lpstr>The Sixth Form Intent Statement</vt:lpstr>
      <vt:lpstr>ROLES IN THE SIXTH FORM</vt:lpstr>
      <vt:lpstr>2023 Results</vt:lpstr>
      <vt:lpstr>Exciting News…</vt:lpstr>
      <vt:lpstr>State of the art Sixth Form Centre being built ready for April 2024</vt:lpstr>
      <vt:lpstr>Ground floor –floor plan </vt:lpstr>
      <vt:lpstr>Upper floor – silent study area and flexible meeting space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 in School</vt:lpstr>
      <vt:lpstr>PowerPoint Presentation</vt:lpstr>
      <vt:lpstr>What is needed for success?</vt:lpstr>
      <vt:lpstr>PowerPoint Presentation</vt:lpstr>
      <vt:lpstr>PowerPoint Presentation</vt:lpstr>
      <vt:lpstr>PowerPoint Presentation</vt:lpstr>
      <vt:lpstr>Personalised Learning Checklists (PLCs)</vt:lpstr>
      <vt:lpstr>PowerPoint Presentation</vt:lpstr>
      <vt:lpstr>PowerPoint Presentation</vt:lpstr>
      <vt:lpstr>Cornell Note Books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DMHS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S Young</dc:creator>
  <cp:lastModifiedBy>Bonney Venning</cp:lastModifiedBy>
  <cp:revision>575</cp:revision>
  <cp:lastPrinted>2021-10-06T16:34:19Z</cp:lastPrinted>
  <dcterms:created xsi:type="dcterms:W3CDTF">2016-10-03T09:13:35Z</dcterms:created>
  <dcterms:modified xsi:type="dcterms:W3CDTF">2023-10-04T23:21:07Z</dcterms:modified>
</cp:coreProperties>
</file>