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5" r:id="rId3"/>
    <p:sldId id="298" r:id="rId4"/>
    <p:sldId id="309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BCB0-94CE-4D18-906A-4E851CFB4E00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1D69-EB3B-4A95-9819-A629A04BB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72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BCB0-94CE-4D18-906A-4E851CFB4E00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1D69-EB3B-4A95-9819-A629A04BB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00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BCB0-94CE-4D18-906A-4E851CFB4E00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1D69-EB3B-4A95-9819-A629A04BB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32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BCB0-94CE-4D18-906A-4E851CFB4E00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1D69-EB3B-4A95-9819-A629A04BB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63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BCB0-94CE-4D18-906A-4E851CFB4E00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1D69-EB3B-4A95-9819-A629A04BB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12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BCB0-94CE-4D18-906A-4E851CFB4E00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1D69-EB3B-4A95-9819-A629A04BB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72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BCB0-94CE-4D18-906A-4E851CFB4E00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1D69-EB3B-4A95-9819-A629A04BB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87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BCB0-94CE-4D18-906A-4E851CFB4E00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1D69-EB3B-4A95-9819-A629A04BB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78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BCB0-94CE-4D18-906A-4E851CFB4E00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1D69-EB3B-4A95-9819-A629A04BB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01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BCB0-94CE-4D18-906A-4E851CFB4E00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1D69-EB3B-4A95-9819-A629A04BB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33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BCB0-94CE-4D18-906A-4E851CFB4E00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1D69-EB3B-4A95-9819-A629A04BB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74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5BCB0-94CE-4D18-906A-4E851CFB4E00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31D69-EB3B-4A95-9819-A629A04BB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32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UDp3I07Wc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i9_h3TSIJz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JIN6CM6FQQ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l7hj6vAaoj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kjJ56z1HeA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hcjbm_iHcg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n-GB" b="1" dirty="0" smtClean="0"/>
              <a:t>Year 2 required practical revision – topics 5 and 6 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 smtClean="0"/>
              <a:t>Starter: </a:t>
            </a:r>
            <a:endParaRPr lang="en-GB" b="1" u="sng" dirty="0"/>
          </a:p>
          <a:p>
            <a:pPr marL="0" indent="0">
              <a:buNone/>
            </a:pPr>
            <a:r>
              <a:rPr lang="en-GB" dirty="0" smtClean="0"/>
              <a:t>If an exam question asked you to describe a method of a required practical what things must your remember to include?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38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b="1" dirty="0" smtClean="0"/>
              <a:t>Exam question on the core </a:t>
            </a:r>
            <a:r>
              <a:rPr lang="en-GB" b="1" dirty="0" err="1" smtClean="0"/>
              <a:t>practicals</a:t>
            </a:r>
            <a:r>
              <a:rPr lang="en-GB" b="1" dirty="0" smtClean="0"/>
              <a:t> from </a:t>
            </a:r>
            <a:r>
              <a:rPr lang="en-GB" b="1" smtClean="0"/>
              <a:t>topics </a:t>
            </a:r>
            <a:r>
              <a:rPr lang="en-GB" b="1" smtClean="0"/>
              <a:t>5 </a:t>
            </a:r>
            <a:r>
              <a:rPr lang="en-GB" b="1" smtClean="0"/>
              <a:t>and </a:t>
            </a:r>
            <a:r>
              <a:rPr lang="en-GB" b="1" smtClean="0"/>
              <a:t>6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Warm: </a:t>
            </a:r>
            <a:r>
              <a:rPr lang="en-GB" dirty="0" smtClean="0"/>
              <a:t>Use revision guides and textbooks to help you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Hot: </a:t>
            </a:r>
            <a:r>
              <a:rPr lang="en-GB" dirty="0" smtClean="0"/>
              <a:t>Try the exam questions using your current knowledge to assess what you know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Scorching: </a:t>
            </a:r>
            <a:r>
              <a:rPr lang="en-GB" dirty="0" smtClean="0"/>
              <a:t>Look at the student’s answers and guess the examiner’s comments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36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72320"/>
            <a:ext cx="10515600" cy="1553449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Before you start use CUBE to help you understand the questions: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 smtClean="0"/>
              <a:t>C = circle the command words </a:t>
            </a:r>
          </a:p>
          <a:p>
            <a:pPr marL="0" indent="0">
              <a:buNone/>
            </a:pPr>
            <a:r>
              <a:rPr lang="en-US" sz="3200" dirty="0" smtClean="0"/>
              <a:t>U = </a:t>
            </a:r>
            <a:r>
              <a:rPr lang="en-US" sz="3200" u="sng" dirty="0" smtClean="0"/>
              <a:t>underline</a:t>
            </a:r>
            <a:r>
              <a:rPr lang="en-US" sz="3200" dirty="0" smtClean="0"/>
              <a:t> the subject specific words</a:t>
            </a:r>
          </a:p>
          <a:p>
            <a:pPr marL="0" indent="0">
              <a:buNone/>
            </a:pPr>
            <a:r>
              <a:rPr lang="en-US" sz="3200" dirty="0" smtClean="0"/>
              <a:t>B = box the tricky words</a:t>
            </a:r>
          </a:p>
          <a:p>
            <a:pPr marL="0" indent="0">
              <a:buNone/>
            </a:pPr>
            <a:r>
              <a:rPr lang="en-US" sz="3200" dirty="0" smtClean="0"/>
              <a:t>E = </a:t>
            </a:r>
            <a:r>
              <a:rPr lang="en-US" sz="3200" strike="sngStrike" dirty="0" smtClean="0"/>
              <a:t>eliminate</a:t>
            </a:r>
            <a:r>
              <a:rPr lang="en-US" sz="3200" dirty="0" smtClean="0"/>
              <a:t> any words that aren’t important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Look up the definitions of any words that you don’t understand. </a:t>
            </a:r>
          </a:p>
          <a:p>
            <a:endParaRPr lang="en-GB" sz="3200" dirty="0"/>
          </a:p>
        </p:txBody>
      </p:sp>
      <p:sp>
        <p:nvSpPr>
          <p:cNvPr id="6" name="Oval 5"/>
          <p:cNvSpPr/>
          <p:nvPr/>
        </p:nvSpPr>
        <p:spPr>
          <a:xfrm>
            <a:off x="1506829" y="2292439"/>
            <a:ext cx="1004552" cy="5280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506829" y="3528811"/>
            <a:ext cx="669701" cy="3863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561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What rules do we need to remember when answering core practical exam questions?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47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n-GB" b="1" dirty="0" smtClean="0"/>
              <a:t>Year 2 required practical revision – topics 5 and 6 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395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u="sng" dirty="0" smtClean="0"/>
              <a:t>Starter: </a:t>
            </a:r>
            <a:endParaRPr lang="en-GB" b="1" u="sng" dirty="0"/>
          </a:p>
          <a:p>
            <a:pPr marL="0" indent="0">
              <a:buNone/>
            </a:pPr>
            <a:r>
              <a:rPr lang="en-GB" dirty="0" smtClean="0"/>
              <a:t>If an exam question asked you to describe a method of a required practical what things must your remember to include?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Independent variable, its range and how you will change it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Dependent and how you will measure it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Named controls and how you will monitor or keep them the same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Number of repeats to get a reliable average (not always just 3!)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Named equipment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How you will use your results to make a conclusion, e.g. how will you plot it on a graph and what stats test will you use?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806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Year 2 </a:t>
            </a:r>
            <a:r>
              <a:rPr lang="en-GB" b="1" u="sng" dirty="0" err="1" smtClean="0"/>
              <a:t>practicals</a:t>
            </a:r>
            <a:r>
              <a:rPr lang="en-GB" b="1" u="sng" dirty="0" smtClean="0"/>
              <a:t>: topics 5 and 6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10. Carry out a study on the ecology of a habitat, including using quadrats and transects to determine distribution and abundance of organisms and measuring abiotic factors appropriate to the habitat.</a:t>
            </a:r>
          </a:p>
          <a:p>
            <a:pPr marL="0" indent="0">
              <a:buNone/>
            </a:pPr>
            <a:r>
              <a:rPr lang="en-GB" dirty="0" smtClean="0"/>
              <a:t>11. Investigate photosynthesis using isolated chloroplasts (the hill reaction). </a:t>
            </a:r>
          </a:p>
          <a:p>
            <a:pPr marL="0" indent="0">
              <a:buNone/>
            </a:pPr>
            <a:r>
              <a:rPr lang="en-GB" dirty="0" smtClean="0"/>
              <a:t>12. Investigate the effect of temperature on the initial rate of an enzyme-catalysed reaction, to include Q10. </a:t>
            </a:r>
          </a:p>
          <a:p>
            <a:pPr marL="0" indent="0">
              <a:buNone/>
            </a:pPr>
            <a:r>
              <a:rPr lang="en-GB" dirty="0" smtClean="0"/>
              <a:t>13. Investigate the effects of temperature on the development of organisms (brine shrimp hatch rate or seedlings growth rate).</a:t>
            </a:r>
          </a:p>
          <a:p>
            <a:pPr marL="0" indent="0">
              <a:buNone/>
            </a:pPr>
            <a:r>
              <a:rPr lang="en-GB" dirty="0" smtClean="0"/>
              <a:t>14. Use gel electrophoresis to separate DNA fragments of different length. </a:t>
            </a:r>
          </a:p>
          <a:p>
            <a:pPr marL="0" indent="0">
              <a:buNone/>
            </a:pPr>
            <a:r>
              <a:rPr lang="en-GB" dirty="0" smtClean="0"/>
              <a:t>15. Investigate the effect of different antibiotics on bacteria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17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0080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300" b="1" dirty="0" smtClean="0"/>
              <a:t>Core practical 10: </a:t>
            </a:r>
            <a:r>
              <a:rPr lang="en-GB" sz="3300" b="1" dirty="0"/>
              <a:t>Carry out a study on the ecology of a habitat, including using quadrats and transects to determine distribution and abundance of organisms and measuring abiotic factors appropriate to the habitat</a:t>
            </a:r>
            <a:r>
              <a:rPr lang="en-GB" b="1" dirty="0"/>
              <a:t/>
            </a:r>
            <a:br>
              <a:rPr lang="en-GB" b="1" dirty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69" y="2364994"/>
            <a:ext cx="5833056" cy="3378983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www.youtube.com/watch?v=UDp3I07Wcrg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Fill </a:t>
            </a:r>
            <a:r>
              <a:rPr lang="en-GB" dirty="0"/>
              <a:t>out your revision boxes in your lab book as you watch the video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664" y="2853877"/>
            <a:ext cx="4420136" cy="33151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6068" y="5245649"/>
            <a:ext cx="234395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Extra challenge = limitations and biological conclusions!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10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Core practical 11: </a:t>
            </a:r>
            <a:r>
              <a:rPr lang="en-GB" b="1" dirty="0"/>
              <a:t>Investigate photosynthesis using isolated chloroplasts (the hill reaction).</a:t>
            </a:r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63506"/>
            <a:ext cx="5330810" cy="4351338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www.youtube.com/watch?v=i9_h3TSIJzM</a:t>
            </a:r>
            <a:endParaRPr lang="en-GB" dirty="0"/>
          </a:p>
          <a:p>
            <a:endParaRPr lang="en-GB" dirty="0" smtClean="0"/>
          </a:p>
          <a:p>
            <a:r>
              <a:rPr lang="en-GB" dirty="0"/>
              <a:t>Fill out your revision boxes in your lab book as you watch the video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390" y="2434106"/>
            <a:ext cx="4900410" cy="3675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8795" y="5186084"/>
            <a:ext cx="234395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Extra challenge = limitations and biological conclusions!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688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 smtClean="0"/>
              <a:t>Core practical 12: </a:t>
            </a:r>
            <a:r>
              <a:rPr lang="en-GB" sz="4000" b="1" dirty="0"/>
              <a:t>Investigate the effect of temperature on the initial rate of an enzyme-catalysed reaction, to include Q10.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37597" cy="4351338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www.youtube.com/watch?v=JIN6CM6FQQY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Fill out your revision boxes in your lab book as you watch the video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07" y="2014907"/>
            <a:ext cx="6209093" cy="4843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5915" y="5087155"/>
            <a:ext cx="234395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Extra challenge = limitations and biological conclusions!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420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 smtClean="0"/>
              <a:t>Core practical 13: </a:t>
            </a:r>
            <a:r>
              <a:rPr lang="en-GB" sz="4000" b="1" dirty="0"/>
              <a:t>Investigate the effects of temperature on the development of organisms (brine shrimp hatch rate or seedlings growth rate).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201274" cy="4351338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www.youtube.com/watch?v=l7hj6vAaojM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Fill out your revision boxes in your lab book as you watch the video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234" y="3683357"/>
            <a:ext cx="5012161" cy="2781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9845" y="4612349"/>
            <a:ext cx="234395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Extra challenge = limitations and biological conclusions!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739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/>
              <a:t>Core practical 14: </a:t>
            </a:r>
            <a:r>
              <a:rPr lang="en-GB" sz="4000" b="1" dirty="0"/>
              <a:t>Use gel electrophoresis to separate DNA fragments of different length</a:t>
            </a:r>
            <a:r>
              <a:rPr lang="en-GB" dirty="0"/>
              <a:t>.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www.youtube.com/watch?v=kjJ56z1HeAc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Fill out your revision boxes in your lab book as you watch the video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45" y="3474206"/>
            <a:ext cx="6324613" cy="2837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46276" y="4906851"/>
            <a:ext cx="234395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Extra challenge = limitations and biological conclusions!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960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Core practical 15: </a:t>
            </a:r>
            <a:r>
              <a:rPr lang="en-GB" b="1" dirty="0"/>
              <a:t>Investigate the effect of different antibiotics on bacteria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19412" cy="4351338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www.youtube.com/watch?v=hcjbm_iHcgo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Fill out your revision boxes in your lab book as you watch the video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220" y="1722538"/>
            <a:ext cx="6076682" cy="4557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2586" y="4997003"/>
            <a:ext cx="234395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Extra challenge = limitations and biological conclusions!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621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649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Year 2 required practical revision – topics 5 and 6 </vt:lpstr>
      <vt:lpstr>Year 2 required practical revision – topics 5 and 6 </vt:lpstr>
      <vt:lpstr>Year 2 practicals: topics 5 and 6</vt:lpstr>
      <vt:lpstr>Core practical 10: Carry out a study on the ecology of a habitat, including using quadrats and transects to determine distribution and abundance of organisms and measuring abiotic factors appropriate to the habitat  </vt:lpstr>
      <vt:lpstr>Core practical 11: Investigate photosynthesis using isolated chloroplasts (the hill reaction). </vt:lpstr>
      <vt:lpstr>Core practical 12: Investigate the effect of temperature on the initial rate of an enzyme-catalysed reaction, to include Q10.   </vt:lpstr>
      <vt:lpstr>Core practical 13: Investigate the effects of temperature on the development of organisms (brine shrimp hatch rate or seedlings growth rate).  </vt:lpstr>
      <vt:lpstr>Core practical 14: Use gel electrophoresis to separate DNA fragments of different length. </vt:lpstr>
      <vt:lpstr>Core practical 15: Investigate the effect of different antibiotics on bacteria  </vt:lpstr>
      <vt:lpstr>Exam question on the core practicals from topics 5 and 6</vt:lpstr>
      <vt:lpstr>Before you start use CUBE to help you understand the questions: </vt:lpstr>
      <vt:lpstr>What rules do we need to remember when answering core practical exam questions? </vt:lpstr>
    </vt:vector>
  </TitlesOfParts>
  <Company>DMHS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required practical revision</dc:title>
  <dc:creator>Ms J Fenn</dc:creator>
  <cp:lastModifiedBy>Ms J Fenn</cp:lastModifiedBy>
  <cp:revision>34</cp:revision>
  <dcterms:created xsi:type="dcterms:W3CDTF">2019-04-01T09:57:23Z</dcterms:created>
  <dcterms:modified xsi:type="dcterms:W3CDTF">2019-05-15T07:20:15Z</dcterms:modified>
</cp:coreProperties>
</file>